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5" r:id="rId5"/>
    <p:sldId id="266" r:id="rId6"/>
    <p:sldId id="259" r:id="rId7"/>
    <p:sldId id="260" r:id="rId8"/>
    <p:sldId id="262" r:id="rId9"/>
    <p:sldId id="263" r:id="rId10"/>
    <p:sldId id="261" r:id="rId11"/>
    <p:sldId id="264" r:id="rId12"/>
    <p:sldId id="269" r:id="rId13"/>
    <p:sldId id="267"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D80897-E112-4501-9BC4-18F3DBB605BE}" v="1" dt="2021-03-26T16:06:33.6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Atkinson" userId="e46f79c7-b250-48cc-8062-fead4ac4f2f5" providerId="ADAL" clId="{E1D80897-E112-4501-9BC4-18F3DBB605BE}"/>
    <pc:docChg chg="modSld">
      <pc:chgData name="Sophie Atkinson" userId="e46f79c7-b250-48cc-8062-fead4ac4f2f5" providerId="ADAL" clId="{E1D80897-E112-4501-9BC4-18F3DBB605BE}" dt="2021-03-26T16:06:33.622" v="1" actId="20577"/>
      <pc:docMkLst>
        <pc:docMk/>
      </pc:docMkLst>
      <pc:sldChg chg="modSp">
        <pc:chgData name="Sophie Atkinson" userId="e46f79c7-b250-48cc-8062-fead4ac4f2f5" providerId="ADAL" clId="{E1D80897-E112-4501-9BC4-18F3DBB605BE}" dt="2021-03-26T16:06:33.622" v="1" actId="20577"/>
        <pc:sldMkLst>
          <pc:docMk/>
          <pc:sldMk cId="4153104284" sldId="261"/>
        </pc:sldMkLst>
        <pc:graphicFrameChg chg="mod">
          <ac:chgData name="Sophie Atkinson" userId="e46f79c7-b250-48cc-8062-fead4ac4f2f5" providerId="ADAL" clId="{E1D80897-E112-4501-9BC4-18F3DBB605BE}" dt="2021-03-26T16:06:33.622" v="1" actId="20577"/>
          <ac:graphicFrameMkLst>
            <pc:docMk/>
            <pc:sldMk cId="4153104284" sldId="261"/>
            <ac:graphicFrameMk id="5" creationId="{A0853149-253F-4872-968B-A1CAEA6F8127}"/>
          </ac:graphicFrameMkLst>
        </pc:graphicFrameChg>
      </pc:sldChg>
      <pc:sldChg chg="modSp mod">
        <pc:chgData name="Sophie Atkinson" userId="e46f79c7-b250-48cc-8062-fead4ac4f2f5" providerId="ADAL" clId="{E1D80897-E112-4501-9BC4-18F3DBB605BE}" dt="2021-03-26T14:10:27.353" v="0" actId="1076"/>
        <pc:sldMkLst>
          <pc:docMk/>
          <pc:sldMk cId="2835070746" sldId="264"/>
        </pc:sldMkLst>
        <pc:spChg chg="mod">
          <ac:chgData name="Sophie Atkinson" userId="e46f79c7-b250-48cc-8062-fead4ac4f2f5" providerId="ADAL" clId="{E1D80897-E112-4501-9BC4-18F3DBB605BE}" dt="2021-03-26T14:10:27.353" v="0" actId="1076"/>
          <ac:spMkLst>
            <pc:docMk/>
            <pc:sldMk cId="2835070746" sldId="264"/>
            <ac:spMk id="6" creationId="{743CC20D-98A6-46A3-BB91-241C9E850D88}"/>
          </ac:spMkLst>
        </pc:spChg>
      </pc:sldChg>
    </pc:docChg>
  </pc:docChgLst>
</pc:chgInfo>
</file>

<file path=ppt/diagrams/_rels/data4.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7.png"/></Relationships>
</file>

<file path=ppt/diagrams/_rels/data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7.svg"/><Relationship Id="rId1" Type="http://schemas.openxmlformats.org/officeDocument/2006/relationships/image" Target="../media/image9.png"/><Relationship Id="rId4" Type="http://schemas.openxmlformats.org/officeDocument/2006/relationships/image" Target="../media/image19.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7.png"/></Relationships>
</file>

<file path=ppt/diagrams/_rels/drawing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7.svg"/><Relationship Id="rId1" Type="http://schemas.openxmlformats.org/officeDocument/2006/relationships/image" Target="../media/image9.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8FF806-94B0-4BAA-A358-8AD4F9FCEFF4}"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A18F5F62-C8A4-42B5-886F-D05CD841400B}">
      <dgm:prSet/>
      <dgm:spPr/>
      <dgm:t>
        <a:bodyPr/>
        <a:lstStyle/>
        <a:p>
          <a:r>
            <a:rPr lang="en-GB"/>
            <a:t>I will be covering good and bad CV examples</a:t>
          </a:r>
          <a:endParaRPr lang="en-US"/>
        </a:p>
      </dgm:t>
    </dgm:pt>
    <dgm:pt modelId="{B1190F6A-F319-4B48-A288-FF618D950CB1}" type="parTrans" cxnId="{405002FC-B230-420C-8471-B0748EBDD355}">
      <dgm:prSet/>
      <dgm:spPr/>
      <dgm:t>
        <a:bodyPr/>
        <a:lstStyle/>
        <a:p>
          <a:endParaRPr lang="en-US"/>
        </a:p>
      </dgm:t>
    </dgm:pt>
    <dgm:pt modelId="{CFEC439E-0CC2-4757-B692-830376B25C60}" type="sibTrans" cxnId="{405002FC-B230-420C-8471-B0748EBDD355}">
      <dgm:prSet/>
      <dgm:spPr/>
      <dgm:t>
        <a:bodyPr/>
        <a:lstStyle/>
        <a:p>
          <a:endParaRPr lang="en-US"/>
        </a:p>
      </dgm:t>
    </dgm:pt>
    <dgm:pt modelId="{2A1F3BEA-8068-44D3-A279-622C6D3745D4}">
      <dgm:prSet/>
      <dgm:spPr/>
      <dgm:t>
        <a:bodyPr/>
        <a:lstStyle/>
        <a:p>
          <a:r>
            <a:rPr lang="en-GB"/>
            <a:t>What to include and what not</a:t>
          </a:r>
          <a:endParaRPr lang="en-US"/>
        </a:p>
      </dgm:t>
    </dgm:pt>
    <dgm:pt modelId="{03E1B51B-0EFB-4075-B14C-1EF60F3EB339}" type="parTrans" cxnId="{76663566-E541-4FB2-BE39-2FDD27A586E3}">
      <dgm:prSet/>
      <dgm:spPr/>
      <dgm:t>
        <a:bodyPr/>
        <a:lstStyle/>
        <a:p>
          <a:endParaRPr lang="en-US"/>
        </a:p>
      </dgm:t>
    </dgm:pt>
    <dgm:pt modelId="{932E834D-2871-4B88-8674-F9E4F7350958}" type="sibTrans" cxnId="{76663566-E541-4FB2-BE39-2FDD27A586E3}">
      <dgm:prSet/>
      <dgm:spPr/>
      <dgm:t>
        <a:bodyPr/>
        <a:lstStyle/>
        <a:p>
          <a:endParaRPr lang="en-US"/>
        </a:p>
      </dgm:t>
    </dgm:pt>
    <dgm:pt modelId="{AA771751-11B9-44F5-ADA1-C25808890200}">
      <dgm:prSet/>
      <dgm:spPr/>
      <dgm:t>
        <a:bodyPr/>
        <a:lstStyle/>
        <a:p>
          <a:r>
            <a:rPr lang="en-GB"/>
            <a:t>Why we need a good CV for our participants (I know this may seem tedious, but just to cover all aspects)</a:t>
          </a:r>
          <a:endParaRPr lang="en-US"/>
        </a:p>
      </dgm:t>
    </dgm:pt>
    <dgm:pt modelId="{22FD6ECB-A075-47EC-98B1-14083282237D}" type="parTrans" cxnId="{ED27D996-8181-45FE-AF58-2B8B3A9B19CB}">
      <dgm:prSet/>
      <dgm:spPr/>
      <dgm:t>
        <a:bodyPr/>
        <a:lstStyle/>
        <a:p>
          <a:endParaRPr lang="en-US"/>
        </a:p>
      </dgm:t>
    </dgm:pt>
    <dgm:pt modelId="{D26CE988-89DC-4654-9BD8-133499FB63FD}" type="sibTrans" cxnId="{ED27D996-8181-45FE-AF58-2B8B3A9B19CB}">
      <dgm:prSet/>
      <dgm:spPr/>
      <dgm:t>
        <a:bodyPr/>
        <a:lstStyle/>
        <a:p>
          <a:endParaRPr lang="en-US"/>
        </a:p>
      </dgm:t>
    </dgm:pt>
    <dgm:pt modelId="{DE239A19-E348-4665-B347-AA413A44D046}">
      <dgm:prSet/>
      <dgm:spPr/>
      <dgm:t>
        <a:bodyPr/>
        <a:lstStyle/>
        <a:p>
          <a:r>
            <a:rPr lang="en-GB"/>
            <a:t>Why experience for some roles is an absolute must </a:t>
          </a:r>
          <a:endParaRPr lang="en-US"/>
        </a:p>
      </dgm:t>
    </dgm:pt>
    <dgm:pt modelId="{1F803088-C19F-4DD3-BEF1-148A656380BF}" type="parTrans" cxnId="{3AA76F58-7669-4386-BE18-72F43CE3DD4C}">
      <dgm:prSet/>
      <dgm:spPr/>
      <dgm:t>
        <a:bodyPr/>
        <a:lstStyle/>
        <a:p>
          <a:endParaRPr lang="en-US"/>
        </a:p>
      </dgm:t>
    </dgm:pt>
    <dgm:pt modelId="{CB4282B0-54C6-4499-AC0F-871AC2AB4C44}" type="sibTrans" cxnId="{3AA76F58-7669-4386-BE18-72F43CE3DD4C}">
      <dgm:prSet/>
      <dgm:spPr/>
      <dgm:t>
        <a:bodyPr/>
        <a:lstStyle/>
        <a:p>
          <a:endParaRPr lang="en-US"/>
        </a:p>
      </dgm:t>
    </dgm:pt>
    <dgm:pt modelId="{9FC3EF88-E220-4BB5-B958-B144EE0F790D}" type="pres">
      <dgm:prSet presAssocID="{448FF806-94B0-4BAA-A358-8AD4F9FCEFF4}" presName="diagram" presStyleCnt="0">
        <dgm:presLayoutVars>
          <dgm:dir/>
          <dgm:resizeHandles val="exact"/>
        </dgm:presLayoutVars>
      </dgm:prSet>
      <dgm:spPr/>
      <dgm:t>
        <a:bodyPr/>
        <a:lstStyle/>
        <a:p>
          <a:endParaRPr lang="en-US"/>
        </a:p>
      </dgm:t>
    </dgm:pt>
    <dgm:pt modelId="{71B5A52C-6AA4-4A9D-AE60-4D5BCA714004}" type="pres">
      <dgm:prSet presAssocID="{A18F5F62-C8A4-42B5-886F-D05CD841400B}" presName="node" presStyleLbl="node1" presStyleIdx="0" presStyleCnt="4">
        <dgm:presLayoutVars>
          <dgm:bulletEnabled val="1"/>
        </dgm:presLayoutVars>
      </dgm:prSet>
      <dgm:spPr/>
      <dgm:t>
        <a:bodyPr/>
        <a:lstStyle/>
        <a:p>
          <a:endParaRPr lang="en-US"/>
        </a:p>
      </dgm:t>
    </dgm:pt>
    <dgm:pt modelId="{367D1626-2861-4FA6-B5E4-9FBE0C9380B5}" type="pres">
      <dgm:prSet presAssocID="{CFEC439E-0CC2-4757-B692-830376B25C60}" presName="sibTrans" presStyleCnt="0"/>
      <dgm:spPr/>
    </dgm:pt>
    <dgm:pt modelId="{ED194C48-4049-4198-A653-5BF6E03EB07B}" type="pres">
      <dgm:prSet presAssocID="{2A1F3BEA-8068-44D3-A279-622C6D3745D4}" presName="node" presStyleLbl="node1" presStyleIdx="1" presStyleCnt="4">
        <dgm:presLayoutVars>
          <dgm:bulletEnabled val="1"/>
        </dgm:presLayoutVars>
      </dgm:prSet>
      <dgm:spPr/>
      <dgm:t>
        <a:bodyPr/>
        <a:lstStyle/>
        <a:p>
          <a:endParaRPr lang="en-US"/>
        </a:p>
      </dgm:t>
    </dgm:pt>
    <dgm:pt modelId="{7CFA97BB-E9FE-41DB-B04A-A93565D0991B}" type="pres">
      <dgm:prSet presAssocID="{932E834D-2871-4B88-8674-F9E4F7350958}" presName="sibTrans" presStyleCnt="0"/>
      <dgm:spPr/>
    </dgm:pt>
    <dgm:pt modelId="{E7657D3C-554C-4878-8E58-BD9C5D34AC26}" type="pres">
      <dgm:prSet presAssocID="{AA771751-11B9-44F5-ADA1-C25808890200}" presName="node" presStyleLbl="node1" presStyleIdx="2" presStyleCnt="4">
        <dgm:presLayoutVars>
          <dgm:bulletEnabled val="1"/>
        </dgm:presLayoutVars>
      </dgm:prSet>
      <dgm:spPr/>
      <dgm:t>
        <a:bodyPr/>
        <a:lstStyle/>
        <a:p>
          <a:endParaRPr lang="en-US"/>
        </a:p>
      </dgm:t>
    </dgm:pt>
    <dgm:pt modelId="{26C77F5E-DC02-4D89-AA12-9F5B906F09B3}" type="pres">
      <dgm:prSet presAssocID="{D26CE988-89DC-4654-9BD8-133499FB63FD}" presName="sibTrans" presStyleCnt="0"/>
      <dgm:spPr/>
    </dgm:pt>
    <dgm:pt modelId="{114CA365-7730-4715-9C73-F01077E1FACE}" type="pres">
      <dgm:prSet presAssocID="{DE239A19-E348-4665-B347-AA413A44D046}" presName="node" presStyleLbl="node1" presStyleIdx="3" presStyleCnt="4">
        <dgm:presLayoutVars>
          <dgm:bulletEnabled val="1"/>
        </dgm:presLayoutVars>
      </dgm:prSet>
      <dgm:spPr/>
      <dgm:t>
        <a:bodyPr/>
        <a:lstStyle/>
        <a:p>
          <a:endParaRPr lang="en-US"/>
        </a:p>
      </dgm:t>
    </dgm:pt>
  </dgm:ptLst>
  <dgm:cxnLst>
    <dgm:cxn modelId="{EAA7E3A9-B67E-472E-AE3C-294E4568DA7D}" type="presOf" srcId="{2A1F3BEA-8068-44D3-A279-622C6D3745D4}" destId="{ED194C48-4049-4198-A653-5BF6E03EB07B}" srcOrd="0" destOrd="0" presId="urn:microsoft.com/office/officeart/2005/8/layout/default"/>
    <dgm:cxn modelId="{405002FC-B230-420C-8471-B0748EBDD355}" srcId="{448FF806-94B0-4BAA-A358-8AD4F9FCEFF4}" destId="{A18F5F62-C8A4-42B5-886F-D05CD841400B}" srcOrd="0" destOrd="0" parTransId="{B1190F6A-F319-4B48-A288-FF618D950CB1}" sibTransId="{CFEC439E-0CC2-4757-B692-830376B25C60}"/>
    <dgm:cxn modelId="{5B9E54D1-75F1-4BD0-8EFF-50CE6ED13246}" type="presOf" srcId="{AA771751-11B9-44F5-ADA1-C25808890200}" destId="{E7657D3C-554C-4878-8E58-BD9C5D34AC26}" srcOrd="0" destOrd="0" presId="urn:microsoft.com/office/officeart/2005/8/layout/default"/>
    <dgm:cxn modelId="{76663566-E541-4FB2-BE39-2FDD27A586E3}" srcId="{448FF806-94B0-4BAA-A358-8AD4F9FCEFF4}" destId="{2A1F3BEA-8068-44D3-A279-622C6D3745D4}" srcOrd="1" destOrd="0" parTransId="{03E1B51B-0EFB-4075-B14C-1EF60F3EB339}" sibTransId="{932E834D-2871-4B88-8674-F9E4F7350958}"/>
    <dgm:cxn modelId="{49D3E248-D9F7-4301-A34C-4D2458F69F99}" type="presOf" srcId="{DE239A19-E348-4665-B347-AA413A44D046}" destId="{114CA365-7730-4715-9C73-F01077E1FACE}" srcOrd="0" destOrd="0" presId="urn:microsoft.com/office/officeart/2005/8/layout/default"/>
    <dgm:cxn modelId="{8A5D42FF-2CD9-4B18-B9FC-E32F528BB32A}" type="presOf" srcId="{448FF806-94B0-4BAA-A358-8AD4F9FCEFF4}" destId="{9FC3EF88-E220-4BB5-B958-B144EE0F790D}" srcOrd="0" destOrd="0" presId="urn:microsoft.com/office/officeart/2005/8/layout/default"/>
    <dgm:cxn modelId="{ED27D996-8181-45FE-AF58-2B8B3A9B19CB}" srcId="{448FF806-94B0-4BAA-A358-8AD4F9FCEFF4}" destId="{AA771751-11B9-44F5-ADA1-C25808890200}" srcOrd="2" destOrd="0" parTransId="{22FD6ECB-A075-47EC-98B1-14083282237D}" sibTransId="{D26CE988-89DC-4654-9BD8-133499FB63FD}"/>
    <dgm:cxn modelId="{3AA76F58-7669-4386-BE18-72F43CE3DD4C}" srcId="{448FF806-94B0-4BAA-A358-8AD4F9FCEFF4}" destId="{DE239A19-E348-4665-B347-AA413A44D046}" srcOrd="3" destOrd="0" parTransId="{1F803088-C19F-4DD3-BEF1-148A656380BF}" sibTransId="{CB4282B0-54C6-4499-AC0F-871AC2AB4C44}"/>
    <dgm:cxn modelId="{18024AD8-0AB1-4615-AAE1-FF001FE7DD3D}" type="presOf" srcId="{A18F5F62-C8A4-42B5-886F-D05CD841400B}" destId="{71B5A52C-6AA4-4A9D-AE60-4D5BCA714004}" srcOrd="0" destOrd="0" presId="urn:microsoft.com/office/officeart/2005/8/layout/default"/>
    <dgm:cxn modelId="{A3FD8BDE-14BB-4BD3-9AC3-678FD7C1550D}" type="presParOf" srcId="{9FC3EF88-E220-4BB5-B958-B144EE0F790D}" destId="{71B5A52C-6AA4-4A9D-AE60-4D5BCA714004}" srcOrd="0" destOrd="0" presId="urn:microsoft.com/office/officeart/2005/8/layout/default"/>
    <dgm:cxn modelId="{647EB2D8-1A8F-4133-8FAE-98CCD26094F9}" type="presParOf" srcId="{9FC3EF88-E220-4BB5-B958-B144EE0F790D}" destId="{367D1626-2861-4FA6-B5E4-9FBE0C9380B5}" srcOrd="1" destOrd="0" presId="urn:microsoft.com/office/officeart/2005/8/layout/default"/>
    <dgm:cxn modelId="{8E109CEB-730B-4988-9A4F-E9EC14A04793}" type="presParOf" srcId="{9FC3EF88-E220-4BB5-B958-B144EE0F790D}" destId="{ED194C48-4049-4198-A653-5BF6E03EB07B}" srcOrd="2" destOrd="0" presId="urn:microsoft.com/office/officeart/2005/8/layout/default"/>
    <dgm:cxn modelId="{5FFDC0B3-1932-47EF-9A76-A60CC172B8F1}" type="presParOf" srcId="{9FC3EF88-E220-4BB5-B958-B144EE0F790D}" destId="{7CFA97BB-E9FE-41DB-B04A-A93565D0991B}" srcOrd="3" destOrd="0" presId="urn:microsoft.com/office/officeart/2005/8/layout/default"/>
    <dgm:cxn modelId="{84995695-2D82-4156-BEAA-A0F332F9C669}" type="presParOf" srcId="{9FC3EF88-E220-4BB5-B958-B144EE0F790D}" destId="{E7657D3C-554C-4878-8E58-BD9C5D34AC26}" srcOrd="4" destOrd="0" presId="urn:microsoft.com/office/officeart/2005/8/layout/default"/>
    <dgm:cxn modelId="{DB28C280-AD63-4075-B7CA-5AC0435DA74C}" type="presParOf" srcId="{9FC3EF88-E220-4BB5-B958-B144EE0F790D}" destId="{26C77F5E-DC02-4D89-AA12-9F5B906F09B3}" srcOrd="5" destOrd="0" presId="urn:microsoft.com/office/officeart/2005/8/layout/default"/>
    <dgm:cxn modelId="{A30A512D-0374-421E-BB39-CC4E6E64E4BA}" type="presParOf" srcId="{9FC3EF88-E220-4BB5-B958-B144EE0F790D}" destId="{114CA365-7730-4715-9C73-F01077E1FAC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CD8280-90D0-4910-B1A4-B9078EFF736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83D470A-F106-48C3-AB26-C68A91FB8DEB}">
      <dgm:prSet/>
      <dgm:spPr/>
      <dgm:t>
        <a:bodyPr/>
        <a:lstStyle/>
        <a:p>
          <a:r>
            <a:rPr lang="en-GB"/>
            <a:t>They are what sells our participants to the employer, this is extremely important because it is the first thing an employer sees</a:t>
          </a:r>
          <a:endParaRPr lang="en-US"/>
        </a:p>
      </dgm:t>
    </dgm:pt>
    <dgm:pt modelId="{934359DB-BD15-4054-A710-42DC9C1C3FBF}" type="parTrans" cxnId="{A6A40320-7DEC-493B-9A79-6D4C0294F7B2}">
      <dgm:prSet/>
      <dgm:spPr/>
      <dgm:t>
        <a:bodyPr/>
        <a:lstStyle/>
        <a:p>
          <a:endParaRPr lang="en-US"/>
        </a:p>
      </dgm:t>
    </dgm:pt>
    <dgm:pt modelId="{9E5F118C-2679-4CFD-BD0F-E4FC55AD3FA1}" type="sibTrans" cxnId="{A6A40320-7DEC-493B-9A79-6D4C0294F7B2}">
      <dgm:prSet/>
      <dgm:spPr/>
      <dgm:t>
        <a:bodyPr/>
        <a:lstStyle/>
        <a:p>
          <a:endParaRPr lang="en-US"/>
        </a:p>
      </dgm:t>
    </dgm:pt>
    <dgm:pt modelId="{AC0B8EE9-42DD-4319-947D-7B5C8AB0519A}">
      <dgm:prSet/>
      <dgm:spPr/>
      <dgm:t>
        <a:bodyPr/>
        <a:lstStyle/>
        <a:p>
          <a:r>
            <a:rPr lang="en-GB"/>
            <a:t>Most hiring managers are too busy and skim read</a:t>
          </a:r>
          <a:endParaRPr lang="en-US"/>
        </a:p>
      </dgm:t>
    </dgm:pt>
    <dgm:pt modelId="{17AC535D-2B2E-4991-8690-86C824467252}" type="parTrans" cxnId="{5BCE30D0-2FDD-452F-A0A6-D61B803D93F4}">
      <dgm:prSet/>
      <dgm:spPr/>
      <dgm:t>
        <a:bodyPr/>
        <a:lstStyle/>
        <a:p>
          <a:endParaRPr lang="en-US"/>
        </a:p>
      </dgm:t>
    </dgm:pt>
    <dgm:pt modelId="{E118C4CB-42B0-47A1-8CED-EC28725A0998}" type="sibTrans" cxnId="{5BCE30D0-2FDD-452F-A0A6-D61B803D93F4}">
      <dgm:prSet/>
      <dgm:spPr/>
      <dgm:t>
        <a:bodyPr/>
        <a:lstStyle/>
        <a:p>
          <a:endParaRPr lang="en-US"/>
        </a:p>
      </dgm:t>
    </dgm:pt>
    <dgm:pt modelId="{01756497-A4E5-4604-B695-72B8113BE938}">
      <dgm:prSet/>
      <dgm:spPr/>
      <dgm:t>
        <a:bodyPr/>
        <a:lstStyle/>
        <a:p>
          <a:r>
            <a:rPr lang="en-GB"/>
            <a:t>It’s time consuming to review CV’s</a:t>
          </a:r>
          <a:endParaRPr lang="en-US"/>
        </a:p>
      </dgm:t>
    </dgm:pt>
    <dgm:pt modelId="{8EED82CB-96D2-40B2-9F9F-C1586B482616}" type="parTrans" cxnId="{D8A805A4-951E-482F-A0E2-4039243BABD3}">
      <dgm:prSet/>
      <dgm:spPr/>
      <dgm:t>
        <a:bodyPr/>
        <a:lstStyle/>
        <a:p>
          <a:endParaRPr lang="en-US"/>
        </a:p>
      </dgm:t>
    </dgm:pt>
    <dgm:pt modelId="{45E29975-2038-422F-BC5A-70E67B308809}" type="sibTrans" cxnId="{D8A805A4-951E-482F-A0E2-4039243BABD3}">
      <dgm:prSet/>
      <dgm:spPr/>
      <dgm:t>
        <a:bodyPr/>
        <a:lstStyle/>
        <a:p>
          <a:endParaRPr lang="en-US"/>
        </a:p>
      </dgm:t>
    </dgm:pt>
    <dgm:pt modelId="{8DE7F5F9-D3D9-4257-8E24-BBD85AF99324}">
      <dgm:prSet/>
      <dgm:spPr/>
      <dgm:t>
        <a:bodyPr/>
        <a:lstStyle/>
        <a:p>
          <a:r>
            <a:rPr lang="en-GB"/>
            <a:t>Irrelevant CV’s can damage relationships between Recruiters (Account Managers) and a business</a:t>
          </a:r>
          <a:endParaRPr lang="en-US"/>
        </a:p>
      </dgm:t>
    </dgm:pt>
    <dgm:pt modelId="{2B527A20-BA66-444E-81EF-F7C145664E0C}" type="parTrans" cxnId="{0B42E703-941D-4CA5-BC06-290BFE88919F}">
      <dgm:prSet/>
      <dgm:spPr/>
      <dgm:t>
        <a:bodyPr/>
        <a:lstStyle/>
        <a:p>
          <a:endParaRPr lang="en-US"/>
        </a:p>
      </dgm:t>
    </dgm:pt>
    <dgm:pt modelId="{0ED44F65-4D7A-4ACD-A7A4-9D9DFB4F4433}" type="sibTrans" cxnId="{0B42E703-941D-4CA5-BC06-290BFE88919F}">
      <dgm:prSet/>
      <dgm:spPr/>
      <dgm:t>
        <a:bodyPr/>
        <a:lstStyle/>
        <a:p>
          <a:endParaRPr lang="en-US"/>
        </a:p>
      </dgm:t>
    </dgm:pt>
    <dgm:pt modelId="{BAFE969D-B8E7-413A-BAA7-62E0F6E2AEE2}" type="pres">
      <dgm:prSet presAssocID="{E3CD8280-90D0-4910-B1A4-B9078EFF736B}" presName="linear" presStyleCnt="0">
        <dgm:presLayoutVars>
          <dgm:animLvl val="lvl"/>
          <dgm:resizeHandles val="exact"/>
        </dgm:presLayoutVars>
      </dgm:prSet>
      <dgm:spPr/>
      <dgm:t>
        <a:bodyPr/>
        <a:lstStyle/>
        <a:p>
          <a:endParaRPr lang="en-US"/>
        </a:p>
      </dgm:t>
    </dgm:pt>
    <dgm:pt modelId="{C4902EC0-77A0-40AE-A922-C1B05D60527E}" type="pres">
      <dgm:prSet presAssocID="{D83D470A-F106-48C3-AB26-C68A91FB8DEB}" presName="parentText" presStyleLbl="node1" presStyleIdx="0" presStyleCnt="4">
        <dgm:presLayoutVars>
          <dgm:chMax val="0"/>
          <dgm:bulletEnabled val="1"/>
        </dgm:presLayoutVars>
      </dgm:prSet>
      <dgm:spPr/>
      <dgm:t>
        <a:bodyPr/>
        <a:lstStyle/>
        <a:p>
          <a:endParaRPr lang="en-US"/>
        </a:p>
      </dgm:t>
    </dgm:pt>
    <dgm:pt modelId="{725BFBA9-949C-4661-9F8A-7DEE6004AB89}" type="pres">
      <dgm:prSet presAssocID="{9E5F118C-2679-4CFD-BD0F-E4FC55AD3FA1}" presName="spacer" presStyleCnt="0"/>
      <dgm:spPr/>
    </dgm:pt>
    <dgm:pt modelId="{020A379D-857E-474B-909D-FCBDF21EE9C6}" type="pres">
      <dgm:prSet presAssocID="{AC0B8EE9-42DD-4319-947D-7B5C8AB0519A}" presName="parentText" presStyleLbl="node1" presStyleIdx="1" presStyleCnt="4">
        <dgm:presLayoutVars>
          <dgm:chMax val="0"/>
          <dgm:bulletEnabled val="1"/>
        </dgm:presLayoutVars>
      </dgm:prSet>
      <dgm:spPr/>
      <dgm:t>
        <a:bodyPr/>
        <a:lstStyle/>
        <a:p>
          <a:endParaRPr lang="en-US"/>
        </a:p>
      </dgm:t>
    </dgm:pt>
    <dgm:pt modelId="{C459697E-ABEA-4367-BD36-D56F4543DC92}" type="pres">
      <dgm:prSet presAssocID="{E118C4CB-42B0-47A1-8CED-EC28725A0998}" presName="spacer" presStyleCnt="0"/>
      <dgm:spPr/>
    </dgm:pt>
    <dgm:pt modelId="{6DD89707-A984-4992-887E-1CCDF3423C6D}" type="pres">
      <dgm:prSet presAssocID="{01756497-A4E5-4604-B695-72B8113BE938}" presName="parentText" presStyleLbl="node1" presStyleIdx="2" presStyleCnt="4">
        <dgm:presLayoutVars>
          <dgm:chMax val="0"/>
          <dgm:bulletEnabled val="1"/>
        </dgm:presLayoutVars>
      </dgm:prSet>
      <dgm:spPr/>
      <dgm:t>
        <a:bodyPr/>
        <a:lstStyle/>
        <a:p>
          <a:endParaRPr lang="en-US"/>
        </a:p>
      </dgm:t>
    </dgm:pt>
    <dgm:pt modelId="{B4F0FC72-5FB3-4F93-8A76-EDB750AAB28E}" type="pres">
      <dgm:prSet presAssocID="{45E29975-2038-422F-BC5A-70E67B308809}" presName="spacer" presStyleCnt="0"/>
      <dgm:spPr/>
    </dgm:pt>
    <dgm:pt modelId="{D50D1674-9639-474F-8B75-E9FF9CF6A0B8}" type="pres">
      <dgm:prSet presAssocID="{8DE7F5F9-D3D9-4257-8E24-BBD85AF99324}" presName="parentText" presStyleLbl="node1" presStyleIdx="3" presStyleCnt="4">
        <dgm:presLayoutVars>
          <dgm:chMax val="0"/>
          <dgm:bulletEnabled val="1"/>
        </dgm:presLayoutVars>
      </dgm:prSet>
      <dgm:spPr/>
      <dgm:t>
        <a:bodyPr/>
        <a:lstStyle/>
        <a:p>
          <a:endParaRPr lang="en-US"/>
        </a:p>
      </dgm:t>
    </dgm:pt>
  </dgm:ptLst>
  <dgm:cxnLst>
    <dgm:cxn modelId="{6162C6FE-581D-4C92-8FF1-E2ACCE4F7B72}" type="presOf" srcId="{01756497-A4E5-4604-B695-72B8113BE938}" destId="{6DD89707-A984-4992-887E-1CCDF3423C6D}" srcOrd="0" destOrd="0" presId="urn:microsoft.com/office/officeart/2005/8/layout/vList2"/>
    <dgm:cxn modelId="{5BCE30D0-2FDD-452F-A0A6-D61B803D93F4}" srcId="{E3CD8280-90D0-4910-B1A4-B9078EFF736B}" destId="{AC0B8EE9-42DD-4319-947D-7B5C8AB0519A}" srcOrd="1" destOrd="0" parTransId="{17AC535D-2B2E-4991-8690-86C824467252}" sibTransId="{E118C4CB-42B0-47A1-8CED-EC28725A0998}"/>
    <dgm:cxn modelId="{A6A40320-7DEC-493B-9A79-6D4C0294F7B2}" srcId="{E3CD8280-90D0-4910-B1A4-B9078EFF736B}" destId="{D83D470A-F106-48C3-AB26-C68A91FB8DEB}" srcOrd="0" destOrd="0" parTransId="{934359DB-BD15-4054-A710-42DC9C1C3FBF}" sibTransId="{9E5F118C-2679-4CFD-BD0F-E4FC55AD3FA1}"/>
    <dgm:cxn modelId="{D5A8DA2A-B9AB-4D81-ADE9-BDB178C72FC8}" type="presOf" srcId="{AC0B8EE9-42DD-4319-947D-7B5C8AB0519A}" destId="{020A379D-857E-474B-909D-FCBDF21EE9C6}" srcOrd="0" destOrd="0" presId="urn:microsoft.com/office/officeart/2005/8/layout/vList2"/>
    <dgm:cxn modelId="{D8A805A4-951E-482F-A0E2-4039243BABD3}" srcId="{E3CD8280-90D0-4910-B1A4-B9078EFF736B}" destId="{01756497-A4E5-4604-B695-72B8113BE938}" srcOrd="2" destOrd="0" parTransId="{8EED82CB-96D2-40B2-9F9F-C1586B482616}" sibTransId="{45E29975-2038-422F-BC5A-70E67B308809}"/>
    <dgm:cxn modelId="{0B42E703-941D-4CA5-BC06-290BFE88919F}" srcId="{E3CD8280-90D0-4910-B1A4-B9078EFF736B}" destId="{8DE7F5F9-D3D9-4257-8E24-BBD85AF99324}" srcOrd="3" destOrd="0" parTransId="{2B527A20-BA66-444E-81EF-F7C145664E0C}" sibTransId="{0ED44F65-4D7A-4ACD-A7A4-9D9DFB4F4433}"/>
    <dgm:cxn modelId="{AB766652-2010-465A-AC9A-7F71B6AAD169}" type="presOf" srcId="{E3CD8280-90D0-4910-B1A4-B9078EFF736B}" destId="{BAFE969D-B8E7-413A-BAA7-62E0F6E2AEE2}" srcOrd="0" destOrd="0" presId="urn:microsoft.com/office/officeart/2005/8/layout/vList2"/>
    <dgm:cxn modelId="{24A4D978-A4AA-4BC3-88C3-051B2BFE7DB5}" type="presOf" srcId="{D83D470A-F106-48C3-AB26-C68A91FB8DEB}" destId="{C4902EC0-77A0-40AE-A922-C1B05D60527E}" srcOrd="0" destOrd="0" presId="urn:microsoft.com/office/officeart/2005/8/layout/vList2"/>
    <dgm:cxn modelId="{6ED32A9E-7B33-4C0C-98F3-581DCAE1B1ED}" type="presOf" srcId="{8DE7F5F9-D3D9-4257-8E24-BBD85AF99324}" destId="{D50D1674-9639-474F-8B75-E9FF9CF6A0B8}" srcOrd="0" destOrd="0" presId="urn:microsoft.com/office/officeart/2005/8/layout/vList2"/>
    <dgm:cxn modelId="{32D4BC6C-928D-4B15-BB34-6BCA2E0D407E}" type="presParOf" srcId="{BAFE969D-B8E7-413A-BAA7-62E0F6E2AEE2}" destId="{C4902EC0-77A0-40AE-A922-C1B05D60527E}" srcOrd="0" destOrd="0" presId="urn:microsoft.com/office/officeart/2005/8/layout/vList2"/>
    <dgm:cxn modelId="{AE602C70-351F-4057-B603-40B047121254}" type="presParOf" srcId="{BAFE969D-B8E7-413A-BAA7-62E0F6E2AEE2}" destId="{725BFBA9-949C-4661-9F8A-7DEE6004AB89}" srcOrd="1" destOrd="0" presId="urn:microsoft.com/office/officeart/2005/8/layout/vList2"/>
    <dgm:cxn modelId="{49E63FE9-0F2A-43D6-93A1-ECE33D51889E}" type="presParOf" srcId="{BAFE969D-B8E7-413A-BAA7-62E0F6E2AEE2}" destId="{020A379D-857E-474B-909D-FCBDF21EE9C6}" srcOrd="2" destOrd="0" presId="urn:microsoft.com/office/officeart/2005/8/layout/vList2"/>
    <dgm:cxn modelId="{ADBC755C-2F49-422D-AB9A-551A7AA15212}" type="presParOf" srcId="{BAFE969D-B8E7-413A-BAA7-62E0F6E2AEE2}" destId="{C459697E-ABEA-4367-BD36-D56F4543DC92}" srcOrd="3" destOrd="0" presId="urn:microsoft.com/office/officeart/2005/8/layout/vList2"/>
    <dgm:cxn modelId="{EA0FFEB3-6F29-4E78-A0CA-F54C4318B554}" type="presParOf" srcId="{BAFE969D-B8E7-413A-BAA7-62E0F6E2AEE2}" destId="{6DD89707-A984-4992-887E-1CCDF3423C6D}" srcOrd="4" destOrd="0" presId="urn:microsoft.com/office/officeart/2005/8/layout/vList2"/>
    <dgm:cxn modelId="{8BCE7FFE-9D4F-42DF-BA8D-13B23B6CB783}" type="presParOf" srcId="{BAFE969D-B8E7-413A-BAA7-62E0F6E2AEE2}" destId="{B4F0FC72-5FB3-4F93-8A76-EDB750AAB28E}" srcOrd="5" destOrd="0" presId="urn:microsoft.com/office/officeart/2005/8/layout/vList2"/>
    <dgm:cxn modelId="{AF43D824-C00F-4641-8AA5-03E1662F3B43}" type="presParOf" srcId="{BAFE969D-B8E7-413A-BAA7-62E0F6E2AEE2}" destId="{D50D1674-9639-474F-8B75-E9FF9CF6A0B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9F9B7C-3380-453E-A871-CD69E66110C4}" type="doc">
      <dgm:prSet loTypeId="urn:microsoft.com/office/officeart/2005/8/layout/vList2" loCatId="list" qsTypeId="urn:microsoft.com/office/officeart/2005/8/quickstyle/simple2" qsCatId="simple" csTypeId="urn:microsoft.com/office/officeart/2005/8/colors/accent1_2" csCatId="accent1"/>
      <dgm:spPr/>
      <dgm:t>
        <a:bodyPr/>
        <a:lstStyle/>
        <a:p>
          <a:endParaRPr lang="en-US"/>
        </a:p>
      </dgm:t>
    </dgm:pt>
    <dgm:pt modelId="{8E46E950-F1D2-4247-9933-73B070EDC708}">
      <dgm:prSet/>
      <dgm:spPr/>
      <dgm:t>
        <a:bodyPr/>
        <a:lstStyle/>
        <a:p>
          <a:r>
            <a:rPr lang="en-GB"/>
            <a:t>Concise and to the point</a:t>
          </a:r>
          <a:endParaRPr lang="en-US"/>
        </a:p>
      </dgm:t>
    </dgm:pt>
    <dgm:pt modelId="{0E11F629-2A7B-498F-9EE1-7DA35C35B3F8}" type="parTrans" cxnId="{128B6FBC-C66D-419B-98FA-34D9D308A4CD}">
      <dgm:prSet/>
      <dgm:spPr/>
      <dgm:t>
        <a:bodyPr/>
        <a:lstStyle/>
        <a:p>
          <a:endParaRPr lang="en-US"/>
        </a:p>
      </dgm:t>
    </dgm:pt>
    <dgm:pt modelId="{C9167012-3586-4726-94CC-7836AAC18995}" type="sibTrans" cxnId="{128B6FBC-C66D-419B-98FA-34D9D308A4CD}">
      <dgm:prSet/>
      <dgm:spPr/>
      <dgm:t>
        <a:bodyPr/>
        <a:lstStyle/>
        <a:p>
          <a:endParaRPr lang="en-US"/>
        </a:p>
      </dgm:t>
    </dgm:pt>
    <dgm:pt modelId="{2E05DCE3-B220-4A6C-868F-67FB53FA4AB0}">
      <dgm:prSet/>
      <dgm:spPr/>
      <dgm:t>
        <a:bodyPr/>
        <a:lstStyle/>
        <a:p>
          <a:r>
            <a:rPr lang="en-GB"/>
            <a:t>Easy to read</a:t>
          </a:r>
          <a:endParaRPr lang="en-US"/>
        </a:p>
      </dgm:t>
    </dgm:pt>
    <dgm:pt modelId="{A9A27E72-2389-44C6-807F-1D548F5ED904}" type="parTrans" cxnId="{36FE030D-CB96-407F-A299-A7B02BA2DE56}">
      <dgm:prSet/>
      <dgm:spPr/>
      <dgm:t>
        <a:bodyPr/>
        <a:lstStyle/>
        <a:p>
          <a:endParaRPr lang="en-US"/>
        </a:p>
      </dgm:t>
    </dgm:pt>
    <dgm:pt modelId="{7E2ADF66-1148-401D-88EC-70ABE1FD1B7A}" type="sibTrans" cxnId="{36FE030D-CB96-407F-A299-A7B02BA2DE56}">
      <dgm:prSet/>
      <dgm:spPr/>
      <dgm:t>
        <a:bodyPr/>
        <a:lstStyle/>
        <a:p>
          <a:endParaRPr lang="en-US"/>
        </a:p>
      </dgm:t>
    </dgm:pt>
    <dgm:pt modelId="{5C95C33B-98B0-4A4A-8D8C-150310D5F04D}">
      <dgm:prSet/>
      <dgm:spPr/>
      <dgm:t>
        <a:bodyPr/>
        <a:lstStyle/>
        <a:p>
          <a:r>
            <a:rPr lang="en-GB"/>
            <a:t>Outlines relevance of participants skill set </a:t>
          </a:r>
          <a:endParaRPr lang="en-US"/>
        </a:p>
      </dgm:t>
    </dgm:pt>
    <dgm:pt modelId="{92A45A6B-665E-4B50-B741-0DA820290B8E}" type="parTrans" cxnId="{66EA2AC2-8385-484F-A1CE-A63BABF86C17}">
      <dgm:prSet/>
      <dgm:spPr/>
      <dgm:t>
        <a:bodyPr/>
        <a:lstStyle/>
        <a:p>
          <a:endParaRPr lang="en-US"/>
        </a:p>
      </dgm:t>
    </dgm:pt>
    <dgm:pt modelId="{010894D0-2C9D-4E11-AAF9-DBC7951A2464}" type="sibTrans" cxnId="{66EA2AC2-8385-484F-A1CE-A63BABF86C17}">
      <dgm:prSet/>
      <dgm:spPr/>
      <dgm:t>
        <a:bodyPr/>
        <a:lstStyle/>
        <a:p>
          <a:endParaRPr lang="en-US"/>
        </a:p>
      </dgm:t>
    </dgm:pt>
    <dgm:pt modelId="{8C6DCE0A-E174-4E8D-899E-22C2CC532160}">
      <dgm:prSet/>
      <dgm:spPr/>
      <dgm:t>
        <a:bodyPr/>
        <a:lstStyle/>
        <a:p>
          <a:r>
            <a:rPr lang="en-GB"/>
            <a:t>Sells the participant to make them stand out</a:t>
          </a:r>
          <a:endParaRPr lang="en-US"/>
        </a:p>
      </dgm:t>
    </dgm:pt>
    <dgm:pt modelId="{104EE177-6C9F-4E54-BBB8-5DFD28DE20B1}" type="parTrans" cxnId="{A0892814-D72D-4435-BD2D-FF9F12D3C477}">
      <dgm:prSet/>
      <dgm:spPr/>
      <dgm:t>
        <a:bodyPr/>
        <a:lstStyle/>
        <a:p>
          <a:endParaRPr lang="en-US"/>
        </a:p>
      </dgm:t>
    </dgm:pt>
    <dgm:pt modelId="{70B5C191-39BA-4974-97A5-2BF911C04405}" type="sibTrans" cxnId="{A0892814-D72D-4435-BD2D-FF9F12D3C477}">
      <dgm:prSet/>
      <dgm:spPr/>
      <dgm:t>
        <a:bodyPr/>
        <a:lstStyle/>
        <a:p>
          <a:endParaRPr lang="en-US"/>
        </a:p>
      </dgm:t>
    </dgm:pt>
    <dgm:pt modelId="{E51D9F33-02EB-4906-9F68-706D9F7F1771}">
      <dgm:prSet/>
      <dgm:spPr/>
      <dgm:t>
        <a:bodyPr/>
        <a:lstStyle/>
        <a:p>
          <a:r>
            <a:rPr lang="en-GB" dirty="0"/>
            <a:t>Covers all necessary skills, achievements and their previous experience</a:t>
          </a:r>
          <a:endParaRPr lang="en-US" dirty="0"/>
        </a:p>
      </dgm:t>
    </dgm:pt>
    <dgm:pt modelId="{6E7BA83B-BC27-4DCA-A694-AF1E4EA8F0D0}" type="parTrans" cxnId="{04CA18E6-2F09-40DF-810B-D3F03BFB5AC6}">
      <dgm:prSet/>
      <dgm:spPr/>
      <dgm:t>
        <a:bodyPr/>
        <a:lstStyle/>
        <a:p>
          <a:endParaRPr lang="en-US"/>
        </a:p>
      </dgm:t>
    </dgm:pt>
    <dgm:pt modelId="{F9F1D93B-3D8E-4ABB-9E76-288F96AB7475}" type="sibTrans" cxnId="{04CA18E6-2F09-40DF-810B-D3F03BFB5AC6}">
      <dgm:prSet/>
      <dgm:spPr/>
      <dgm:t>
        <a:bodyPr/>
        <a:lstStyle/>
        <a:p>
          <a:endParaRPr lang="en-US"/>
        </a:p>
      </dgm:t>
    </dgm:pt>
    <dgm:pt modelId="{FD469967-0921-45C2-AB35-805834FCF466}" type="pres">
      <dgm:prSet presAssocID="{729F9B7C-3380-453E-A871-CD69E66110C4}" presName="linear" presStyleCnt="0">
        <dgm:presLayoutVars>
          <dgm:animLvl val="lvl"/>
          <dgm:resizeHandles val="exact"/>
        </dgm:presLayoutVars>
      </dgm:prSet>
      <dgm:spPr/>
      <dgm:t>
        <a:bodyPr/>
        <a:lstStyle/>
        <a:p>
          <a:endParaRPr lang="en-US"/>
        </a:p>
      </dgm:t>
    </dgm:pt>
    <dgm:pt modelId="{0F252A3F-E82A-40BB-BDDB-A950EA8B6620}" type="pres">
      <dgm:prSet presAssocID="{8E46E950-F1D2-4247-9933-73B070EDC708}" presName="parentText" presStyleLbl="node1" presStyleIdx="0" presStyleCnt="5" custLinFactNeighborX="-1359" custLinFactNeighborY="23624">
        <dgm:presLayoutVars>
          <dgm:chMax val="0"/>
          <dgm:bulletEnabled val="1"/>
        </dgm:presLayoutVars>
      </dgm:prSet>
      <dgm:spPr/>
      <dgm:t>
        <a:bodyPr/>
        <a:lstStyle/>
        <a:p>
          <a:endParaRPr lang="en-US"/>
        </a:p>
      </dgm:t>
    </dgm:pt>
    <dgm:pt modelId="{6084AD9D-E7EB-43FB-9B7D-C2C60563DA20}" type="pres">
      <dgm:prSet presAssocID="{C9167012-3586-4726-94CC-7836AAC18995}" presName="spacer" presStyleCnt="0"/>
      <dgm:spPr/>
    </dgm:pt>
    <dgm:pt modelId="{488E62CA-0CF6-4B72-8306-E30D9D5B43C3}" type="pres">
      <dgm:prSet presAssocID="{2E05DCE3-B220-4A6C-868F-67FB53FA4AB0}" presName="parentText" presStyleLbl="node1" presStyleIdx="1" presStyleCnt="5">
        <dgm:presLayoutVars>
          <dgm:chMax val="0"/>
          <dgm:bulletEnabled val="1"/>
        </dgm:presLayoutVars>
      </dgm:prSet>
      <dgm:spPr/>
      <dgm:t>
        <a:bodyPr/>
        <a:lstStyle/>
        <a:p>
          <a:endParaRPr lang="en-US"/>
        </a:p>
      </dgm:t>
    </dgm:pt>
    <dgm:pt modelId="{A4171D93-AE8D-4457-8F78-C2A3C9C50C18}" type="pres">
      <dgm:prSet presAssocID="{7E2ADF66-1148-401D-88EC-70ABE1FD1B7A}" presName="spacer" presStyleCnt="0"/>
      <dgm:spPr/>
    </dgm:pt>
    <dgm:pt modelId="{5A5A1033-0150-462E-9861-58AE281EAAF0}" type="pres">
      <dgm:prSet presAssocID="{5C95C33B-98B0-4A4A-8D8C-150310D5F04D}" presName="parentText" presStyleLbl="node1" presStyleIdx="2" presStyleCnt="5">
        <dgm:presLayoutVars>
          <dgm:chMax val="0"/>
          <dgm:bulletEnabled val="1"/>
        </dgm:presLayoutVars>
      </dgm:prSet>
      <dgm:spPr/>
      <dgm:t>
        <a:bodyPr/>
        <a:lstStyle/>
        <a:p>
          <a:endParaRPr lang="en-US"/>
        </a:p>
      </dgm:t>
    </dgm:pt>
    <dgm:pt modelId="{47CA2066-53C0-488C-BE75-6BFF86EE53C8}" type="pres">
      <dgm:prSet presAssocID="{010894D0-2C9D-4E11-AAF9-DBC7951A2464}" presName="spacer" presStyleCnt="0"/>
      <dgm:spPr/>
    </dgm:pt>
    <dgm:pt modelId="{F5939B61-53AE-4389-8714-B378872E53DD}" type="pres">
      <dgm:prSet presAssocID="{8C6DCE0A-E174-4E8D-899E-22C2CC532160}" presName="parentText" presStyleLbl="node1" presStyleIdx="3" presStyleCnt="5">
        <dgm:presLayoutVars>
          <dgm:chMax val="0"/>
          <dgm:bulletEnabled val="1"/>
        </dgm:presLayoutVars>
      </dgm:prSet>
      <dgm:spPr/>
      <dgm:t>
        <a:bodyPr/>
        <a:lstStyle/>
        <a:p>
          <a:endParaRPr lang="en-US"/>
        </a:p>
      </dgm:t>
    </dgm:pt>
    <dgm:pt modelId="{ED828239-5A32-4B7D-B92B-8F4AE1CA1559}" type="pres">
      <dgm:prSet presAssocID="{70B5C191-39BA-4974-97A5-2BF911C04405}" presName="spacer" presStyleCnt="0"/>
      <dgm:spPr/>
    </dgm:pt>
    <dgm:pt modelId="{2E293F54-9935-46D0-9F27-BBC534919246}" type="pres">
      <dgm:prSet presAssocID="{E51D9F33-02EB-4906-9F68-706D9F7F1771}" presName="parentText" presStyleLbl="node1" presStyleIdx="4" presStyleCnt="5">
        <dgm:presLayoutVars>
          <dgm:chMax val="0"/>
          <dgm:bulletEnabled val="1"/>
        </dgm:presLayoutVars>
      </dgm:prSet>
      <dgm:spPr/>
      <dgm:t>
        <a:bodyPr/>
        <a:lstStyle/>
        <a:p>
          <a:endParaRPr lang="en-US"/>
        </a:p>
      </dgm:t>
    </dgm:pt>
  </dgm:ptLst>
  <dgm:cxnLst>
    <dgm:cxn modelId="{36FE030D-CB96-407F-A299-A7B02BA2DE56}" srcId="{729F9B7C-3380-453E-A871-CD69E66110C4}" destId="{2E05DCE3-B220-4A6C-868F-67FB53FA4AB0}" srcOrd="1" destOrd="0" parTransId="{A9A27E72-2389-44C6-807F-1D548F5ED904}" sibTransId="{7E2ADF66-1148-401D-88EC-70ABE1FD1B7A}"/>
    <dgm:cxn modelId="{A0892814-D72D-4435-BD2D-FF9F12D3C477}" srcId="{729F9B7C-3380-453E-A871-CD69E66110C4}" destId="{8C6DCE0A-E174-4E8D-899E-22C2CC532160}" srcOrd="3" destOrd="0" parTransId="{104EE177-6C9F-4E54-BBB8-5DFD28DE20B1}" sibTransId="{70B5C191-39BA-4974-97A5-2BF911C04405}"/>
    <dgm:cxn modelId="{AFCF82A5-900A-4522-B5CF-EB0A098CFC22}" type="presOf" srcId="{E51D9F33-02EB-4906-9F68-706D9F7F1771}" destId="{2E293F54-9935-46D0-9F27-BBC534919246}" srcOrd="0" destOrd="0" presId="urn:microsoft.com/office/officeart/2005/8/layout/vList2"/>
    <dgm:cxn modelId="{12FA8F04-8D39-4D53-9DF5-85B8F82FEEDB}" type="presOf" srcId="{2E05DCE3-B220-4A6C-868F-67FB53FA4AB0}" destId="{488E62CA-0CF6-4B72-8306-E30D9D5B43C3}" srcOrd="0" destOrd="0" presId="urn:microsoft.com/office/officeart/2005/8/layout/vList2"/>
    <dgm:cxn modelId="{EE1056F3-9AFB-45B4-8BF3-159BBB0E45BF}" type="presOf" srcId="{729F9B7C-3380-453E-A871-CD69E66110C4}" destId="{FD469967-0921-45C2-AB35-805834FCF466}" srcOrd="0" destOrd="0" presId="urn:microsoft.com/office/officeart/2005/8/layout/vList2"/>
    <dgm:cxn modelId="{66EA2AC2-8385-484F-A1CE-A63BABF86C17}" srcId="{729F9B7C-3380-453E-A871-CD69E66110C4}" destId="{5C95C33B-98B0-4A4A-8D8C-150310D5F04D}" srcOrd="2" destOrd="0" parTransId="{92A45A6B-665E-4B50-B741-0DA820290B8E}" sibTransId="{010894D0-2C9D-4E11-AAF9-DBC7951A2464}"/>
    <dgm:cxn modelId="{128B6FBC-C66D-419B-98FA-34D9D308A4CD}" srcId="{729F9B7C-3380-453E-A871-CD69E66110C4}" destId="{8E46E950-F1D2-4247-9933-73B070EDC708}" srcOrd="0" destOrd="0" parTransId="{0E11F629-2A7B-498F-9EE1-7DA35C35B3F8}" sibTransId="{C9167012-3586-4726-94CC-7836AAC18995}"/>
    <dgm:cxn modelId="{91F300CF-5A10-4730-B162-7787C044B137}" type="presOf" srcId="{5C95C33B-98B0-4A4A-8D8C-150310D5F04D}" destId="{5A5A1033-0150-462E-9861-58AE281EAAF0}" srcOrd="0" destOrd="0" presId="urn:microsoft.com/office/officeart/2005/8/layout/vList2"/>
    <dgm:cxn modelId="{04CA18E6-2F09-40DF-810B-D3F03BFB5AC6}" srcId="{729F9B7C-3380-453E-A871-CD69E66110C4}" destId="{E51D9F33-02EB-4906-9F68-706D9F7F1771}" srcOrd="4" destOrd="0" parTransId="{6E7BA83B-BC27-4DCA-A694-AF1E4EA8F0D0}" sibTransId="{F9F1D93B-3D8E-4ABB-9E76-288F96AB7475}"/>
    <dgm:cxn modelId="{5B29E869-2EDB-4D2D-9F4A-0B1B868FC52D}" type="presOf" srcId="{8C6DCE0A-E174-4E8D-899E-22C2CC532160}" destId="{F5939B61-53AE-4389-8714-B378872E53DD}" srcOrd="0" destOrd="0" presId="urn:microsoft.com/office/officeart/2005/8/layout/vList2"/>
    <dgm:cxn modelId="{2901D78E-42C7-4A50-A238-2B811CDF1FF0}" type="presOf" srcId="{8E46E950-F1D2-4247-9933-73B070EDC708}" destId="{0F252A3F-E82A-40BB-BDDB-A950EA8B6620}" srcOrd="0" destOrd="0" presId="urn:microsoft.com/office/officeart/2005/8/layout/vList2"/>
    <dgm:cxn modelId="{C61990E8-D872-4228-BA1B-BE782C31F5ED}" type="presParOf" srcId="{FD469967-0921-45C2-AB35-805834FCF466}" destId="{0F252A3F-E82A-40BB-BDDB-A950EA8B6620}" srcOrd="0" destOrd="0" presId="urn:microsoft.com/office/officeart/2005/8/layout/vList2"/>
    <dgm:cxn modelId="{3B35AE72-6542-459B-96AF-84A935585AE4}" type="presParOf" srcId="{FD469967-0921-45C2-AB35-805834FCF466}" destId="{6084AD9D-E7EB-43FB-9B7D-C2C60563DA20}" srcOrd="1" destOrd="0" presId="urn:microsoft.com/office/officeart/2005/8/layout/vList2"/>
    <dgm:cxn modelId="{F6E11037-36F0-425A-96AC-E3BD68B1E9F6}" type="presParOf" srcId="{FD469967-0921-45C2-AB35-805834FCF466}" destId="{488E62CA-0CF6-4B72-8306-E30D9D5B43C3}" srcOrd="2" destOrd="0" presId="urn:microsoft.com/office/officeart/2005/8/layout/vList2"/>
    <dgm:cxn modelId="{A01F6375-CA56-4D3B-8F76-9480E55E9449}" type="presParOf" srcId="{FD469967-0921-45C2-AB35-805834FCF466}" destId="{A4171D93-AE8D-4457-8F78-C2A3C9C50C18}" srcOrd="3" destOrd="0" presId="urn:microsoft.com/office/officeart/2005/8/layout/vList2"/>
    <dgm:cxn modelId="{4E773690-EC51-42D6-9115-3559E4643E8A}" type="presParOf" srcId="{FD469967-0921-45C2-AB35-805834FCF466}" destId="{5A5A1033-0150-462E-9861-58AE281EAAF0}" srcOrd="4" destOrd="0" presId="urn:microsoft.com/office/officeart/2005/8/layout/vList2"/>
    <dgm:cxn modelId="{66DC9F0A-C6F3-4C2E-A9C6-6E53DCD94935}" type="presParOf" srcId="{FD469967-0921-45C2-AB35-805834FCF466}" destId="{47CA2066-53C0-488C-BE75-6BFF86EE53C8}" srcOrd="5" destOrd="0" presId="urn:microsoft.com/office/officeart/2005/8/layout/vList2"/>
    <dgm:cxn modelId="{7A5A8361-395E-473D-A810-4522A6BC9836}" type="presParOf" srcId="{FD469967-0921-45C2-AB35-805834FCF466}" destId="{F5939B61-53AE-4389-8714-B378872E53DD}" srcOrd="6" destOrd="0" presId="urn:microsoft.com/office/officeart/2005/8/layout/vList2"/>
    <dgm:cxn modelId="{6E6B1576-C7A9-4979-A630-EA3AF1AC1F3F}" type="presParOf" srcId="{FD469967-0921-45C2-AB35-805834FCF466}" destId="{ED828239-5A32-4B7D-B92B-8F4AE1CA1559}" srcOrd="7" destOrd="0" presId="urn:microsoft.com/office/officeart/2005/8/layout/vList2"/>
    <dgm:cxn modelId="{DA37FA22-2E3A-43B1-8A5B-591FAA0AD676}" type="presParOf" srcId="{FD469967-0921-45C2-AB35-805834FCF466}" destId="{2E293F54-9935-46D0-9F27-BBC53491924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7E3C11-34B3-4FEF-8802-E4C4FB4EEBB2}"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51755C11-15CD-4D40-B72E-7DF4A127FCDD}">
      <dgm:prSet/>
      <dgm:spPr/>
      <dgm:t>
        <a:bodyPr/>
        <a:lstStyle/>
        <a:p>
          <a:pPr>
            <a:lnSpc>
              <a:spcPct val="100000"/>
            </a:lnSpc>
          </a:pPr>
          <a:r>
            <a:rPr lang="en-GB"/>
            <a:t>Over 2 pages</a:t>
          </a:r>
          <a:endParaRPr lang="en-US"/>
        </a:p>
      </dgm:t>
    </dgm:pt>
    <dgm:pt modelId="{FDCD5E09-C5C7-4DD3-94BA-AFCA32F99DE3}" type="parTrans" cxnId="{77992CAE-979D-4BE1-A2ED-A562CD255140}">
      <dgm:prSet/>
      <dgm:spPr/>
      <dgm:t>
        <a:bodyPr/>
        <a:lstStyle/>
        <a:p>
          <a:endParaRPr lang="en-US"/>
        </a:p>
      </dgm:t>
    </dgm:pt>
    <dgm:pt modelId="{A78D248C-83DB-4074-9394-D7F8C46B9930}" type="sibTrans" cxnId="{77992CAE-979D-4BE1-A2ED-A562CD255140}">
      <dgm:prSet/>
      <dgm:spPr/>
      <dgm:t>
        <a:bodyPr/>
        <a:lstStyle/>
        <a:p>
          <a:endParaRPr lang="en-US"/>
        </a:p>
      </dgm:t>
    </dgm:pt>
    <dgm:pt modelId="{1C5814D3-091D-4AA0-9775-5FDDFE3F222F}">
      <dgm:prSet/>
      <dgm:spPr/>
      <dgm:t>
        <a:bodyPr/>
        <a:lstStyle/>
        <a:p>
          <a:pPr>
            <a:lnSpc>
              <a:spcPct val="100000"/>
            </a:lnSpc>
          </a:pPr>
          <a:r>
            <a:rPr lang="en-GB" dirty="0"/>
            <a:t>No dates or in the wrong order</a:t>
          </a:r>
          <a:endParaRPr lang="en-US" dirty="0"/>
        </a:p>
      </dgm:t>
    </dgm:pt>
    <dgm:pt modelId="{B570FB2C-4767-467B-9B54-CD50E34617B5}" type="parTrans" cxnId="{328E73C1-6472-4380-9526-F9CF1962880A}">
      <dgm:prSet/>
      <dgm:spPr/>
      <dgm:t>
        <a:bodyPr/>
        <a:lstStyle/>
        <a:p>
          <a:endParaRPr lang="en-US"/>
        </a:p>
      </dgm:t>
    </dgm:pt>
    <dgm:pt modelId="{B70ACFEF-CA4F-4524-B976-CC8F76598F63}" type="sibTrans" cxnId="{328E73C1-6472-4380-9526-F9CF1962880A}">
      <dgm:prSet/>
      <dgm:spPr/>
      <dgm:t>
        <a:bodyPr/>
        <a:lstStyle/>
        <a:p>
          <a:endParaRPr lang="en-US"/>
        </a:p>
      </dgm:t>
    </dgm:pt>
    <dgm:pt modelId="{A44E1631-AC93-4225-98FC-362F103A7D43}">
      <dgm:prSet/>
      <dgm:spPr/>
      <dgm:t>
        <a:bodyPr/>
        <a:lstStyle/>
        <a:p>
          <a:pPr>
            <a:lnSpc>
              <a:spcPct val="100000"/>
            </a:lnSpc>
          </a:pPr>
          <a:r>
            <a:rPr lang="en-GB"/>
            <a:t>No structure and not in correct timeline</a:t>
          </a:r>
          <a:endParaRPr lang="en-US"/>
        </a:p>
      </dgm:t>
    </dgm:pt>
    <dgm:pt modelId="{A5926238-6AE0-4C56-A849-431AA00DCAA2}" type="parTrans" cxnId="{B4B63487-6898-450C-AEB5-0D3EC6F9D1F8}">
      <dgm:prSet/>
      <dgm:spPr/>
      <dgm:t>
        <a:bodyPr/>
        <a:lstStyle/>
        <a:p>
          <a:endParaRPr lang="en-US"/>
        </a:p>
      </dgm:t>
    </dgm:pt>
    <dgm:pt modelId="{D9A33819-AC2D-4D4A-BA72-7E8FD194140C}" type="sibTrans" cxnId="{B4B63487-6898-450C-AEB5-0D3EC6F9D1F8}">
      <dgm:prSet/>
      <dgm:spPr/>
      <dgm:t>
        <a:bodyPr/>
        <a:lstStyle/>
        <a:p>
          <a:endParaRPr lang="en-US"/>
        </a:p>
      </dgm:t>
    </dgm:pt>
    <dgm:pt modelId="{4CF68807-CD80-4F61-82A5-AC1D1B57A94A}">
      <dgm:prSet/>
      <dgm:spPr/>
      <dgm:t>
        <a:bodyPr/>
        <a:lstStyle/>
        <a:p>
          <a:pPr>
            <a:lnSpc>
              <a:spcPct val="100000"/>
            </a:lnSpc>
          </a:pPr>
          <a:r>
            <a:rPr lang="en-GB"/>
            <a:t>Spelling and grammatical mistakes</a:t>
          </a:r>
          <a:endParaRPr lang="en-US"/>
        </a:p>
      </dgm:t>
    </dgm:pt>
    <dgm:pt modelId="{87A60F58-7991-4A52-A072-47F96272318A}" type="parTrans" cxnId="{C6A61126-1DC1-4CA8-88F6-4620E9F198C7}">
      <dgm:prSet/>
      <dgm:spPr/>
      <dgm:t>
        <a:bodyPr/>
        <a:lstStyle/>
        <a:p>
          <a:endParaRPr lang="en-US"/>
        </a:p>
      </dgm:t>
    </dgm:pt>
    <dgm:pt modelId="{6835948D-3D3D-4E5B-A1A2-00C896E616D4}" type="sibTrans" cxnId="{C6A61126-1DC1-4CA8-88F6-4620E9F198C7}">
      <dgm:prSet/>
      <dgm:spPr/>
      <dgm:t>
        <a:bodyPr/>
        <a:lstStyle/>
        <a:p>
          <a:endParaRPr lang="en-US"/>
        </a:p>
      </dgm:t>
    </dgm:pt>
    <dgm:pt modelId="{CC257DF2-D1BD-47A6-859B-E75404F277BE}">
      <dgm:prSet/>
      <dgm:spPr/>
      <dgm:t>
        <a:bodyPr/>
        <a:lstStyle/>
        <a:p>
          <a:pPr>
            <a:lnSpc>
              <a:spcPct val="100000"/>
            </a:lnSpc>
          </a:pPr>
          <a:r>
            <a:rPr lang="en-GB"/>
            <a:t>Too wordy </a:t>
          </a:r>
          <a:endParaRPr lang="en-US"/>
        </a:p>
      </dgm:t>
    </dgm:pt>
    <dgm:pt modelId="{A201C2A5-9804-4861-A47E-CE9F6D028A02}" type="parTrans" cxnId="{00F54A17-E51C-49B5-AB42-71979A238B03}">
      <dgm:prSet/>
      <dgm:spPr/>
      <dgm:t>
        <a:bodyPr/>
        <a:lstStyle/>
        <a:p>
          <a:endParaRPr lang="en-US"/>
        </a:p>
      </dgm:t>
    </dgm:pt>
    <dgm:pt modelId="{0F9F56B1-AC26-42AE-ACF8-2E42BCD5A470}" type="sibTrans" cxnId="{00F54A17-E51C-49B5-AB42-71979A238B03}">
      <dgm:prSet/>
      <dgm:spPr/>
      <dgm:t>
        <a:bodyPr/>
        <a:lstStyle/>
        <a:p>
          <a:endParaRPr lang="en-US"/>
        </a:p>
      </dgm:t>
    </dgm:pt>
    <dgm:pt modelId="{76799866-65C1-4C2E-88BF-12F785DB2352}">
      <dgm:prSet/>
      <dgm:spPr/>
      <dgm:t>
        <a:bodyPr/>
        <a:lstStyle/>
        <a:p>
          <a:pPr>
            <a:lnSpc>
              <a:spcPct val="100000"/>
            </a:lnSpc>
          </a:pPr>
          <a:r>
            <a:rPr lang="en-GB"/>
            <a:t>No outlined experience or skills/achievements </a:t>
          </a:r>
          <a:endParaRPr lang="en-US"/>
        </a:p>
      </dgm:t>
    </dgm:pt>
    <dgm:pt modelId="{D79257EC-0150-4634-BF64-16954EE05E6E}" type="parTrans" cxnId="{CF635624-8C5C-4A6B-B0DA-4E37E96D7452}">
      <dgm:prSet/>
      <dgm:spPr/>
      <dgm:t>
        <a:bodyPr/>
        <a:lstStyle/>
        <a:p>
          <a:endParaRPr lang="en-US"/>
        </a:p>
      </dgm:t>
    </dgm:pt>
    <dgm:pt modelId="{DA9F3162-EF38-44BC-A124-0787D6958622}" type="sibTrans" cxnId="{CF635624-8C5C-4A6B-B0DA-4E37E96D7452}">
      <dgm:prSet/>
      <dgm:spPr/>
      <dgm:t>
        <a:bodyPr/>
        <a:lstStyle/>
        <a:p>
          <a:endParaRPr lang="en-US"/>
        </a:p>
      </dgm:t>
    </dgm:pt>
    <dgm:pt modelId="{15D0B78B-E564-4725-94CB-10B0802E4B5F}" type="pres">
      <dgm:prSet presAssocID="{267E3C11-34B3-4FEF-8802-E4C4FB4EEBB2}" presName="root" presStyleCnt="0">
        <dgm:presLayoutVars>
          <dgm:dir/>
          <dgm:resizeHandles val="exact"/>
        </dgm:presLayoutVars>
      </dgm:prSet>
      <dgm:spPr/>
      <dgm:t>
        <a:bodyPr/>
        <a:lstStyle/>
        <a:p>
          <a:endParaRPr lang="en-US"/>
        </a:p>
      </dgm:t>
    </dgm:pt>
    <dgm:pt modelId="{9129A303-2726-4B29-AE53-7720226FDCB1}" type="pres">
      <dgm:prSet presAssocID="{51755C11-15CD-4D40-B72E-7DF4A127FCDD}" presName="compNode" presStyleCnt="0"/>
      <dgm:spPr/>
    </dgm:pt>
    <dgm:pt modelId="{E5CF0D9C-ADE3-4050-AB9D-AF0467C73ECB}" type="pres">
      <dgm:prSet presAssocID="{51755C11-15CD-4D40-B72E-7DF4A127FCDD}" presName="iconRect" presStyleLbl="node1" presStyleIdx="0" presStyleCnt="6"/>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dgm:spPr>
      <dgm:t>
        <a:bodyPr/>
        <a:lstStyle/>
        <a:p>
          <a:endParaRPr lang="en-US"/>
        </a:p>
      </dgm:t>
      <dgm:extLst>
        <a:ext uri="{E40237B7-FDA0-4F09-8148-C483321AD2D9}">
          <dgm14:cNvPr xmlns:dgm14="http://schemas.microsoft.com/office/drawing/2010/diagram" id="0" name="" descr="Document"/>
        </a:ext>
      </dgm:extLst>
    </dgm:pt>
    <dgm:pt modelId="{A2EA2396-FAAB-49DF-B027-4BDA975D73E6}" type="pres">
      <dgm:prSet presAssocID="{51755C11-15CD-4D40-B72E-7DF4A127FCDD}" presName="spaceRect" presStyleCnt="0"/>
      <dgm:spPr/>
    </dgm:pt>
    <dgm:pt modelId="{9A6850D4-5425-4DAE-B958-2F20C464D0CD}" type="pres">
      <dgm:prSet presAssocID="{51755C11-15CD-4D40-B72E-7DF4A127FCDD}" presName="textRect" presStyleLbl="revTx" presStyleIdx="0" presStyleCnt="6">
        <dgm:presLayoutVars>
          <dgm:chMax val="1"/>
          <dgm:chPref val="1"/>
        </dgm:presLayoutVars>
      </dgm:prSet>
      <dgm:spPr/>
      <dgm:t>
        <a:bodyPr/>
        <a:lstStyle/>
        <a:p>
          <a:endParaRPr lang="en-US"/>
        </a:p>
      </dgm:t>
    </dgm:pt>
    <dgm:pt modelId="{8B2F75DD-F9ED-4EA3-B045-DB471E352CCC}" type="pres">
      <dgm:prSet presAssocID="{A78D248C-83DB-4074-9394-D7F8C46B9930}" presName="sibTrans" presStyleCnt="0"/>
      <dgm:spPr/>
    </dgm:pt>
    <dgm:pt modelId="{ACA1A4C1-CE16-4082-9A5C-BCEBDFF656B1}" type="pres">
      <dgm:prSet presAssocID="{1C5814D3-091D-4AA0-9775-5FDDFE3F222F}" presName="compNode" presStyleCnt="0"/>
      <dgm:spPr/>
    </dgm:pt>
    <dgm:pt modelId="{1F1DC840-5677-47B8-88AF-0EE42CDC7847}" type="pres">
      <dgm:prSet presAssocID="{1C5814D3-091D-4AA0-9775-5FDDFE3F222F}" presName="iconRect" presStyleLbl="node1" presStyleIdx="1" presStyleCnt="6"/>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dgm:spPr>
      <dgm:t>
        <a:bodyPr/>
        <a:lstStyle/>
        <a:p>
          <a:endParaRPr lang="en-US"/>
        </a:p>
      </dgm:t>
      <dgm:extLst>
        <a:ext uri="{E40237B7-FDA0-4F09-8148-C483321AD2D9}">
          <dgm14:cNvPr xmlns:dgm14="http://schemas.microsoft.com/office/drawing/2010/diagram" id="0" name="" descr="Daily Calendar"/>
        </a:ext>
      </dgm:extLst>
    </dgm:pt>
    <dgm:pt modelId="{4E1125F4-141B-4242-ABF5-F6AF24E33C46}" type="pres">
      <dgm:prSet presAssocID="{1C5814D3-091D-4AA0-9775-5FDDFE3F222F}" presName="spaceRect" presStyleCnt="0"/>
      <dgm:spPr/>
    </dgm:pt>
    <dgm:pt modelId="{7BADBEEB-F6D4-42E9-8836-08F728A49C4C}" type="pres">
      <dgm:prSet presAssocID="{1C5814D3-091D-4AA0-9775-5FDDFE3F222F}" presName="textRect" presStyleLbl="revTx" presStyleIdx="1" presStyleCnt="6">
        <dgm:presLayoutVars>
          <dgm:chMax val="1"/>
          <dgm:chPref val="1"/>
        </dgm:presLayoutVars>
      </dgm:prSet>
      <dgm:spPr/>
      <dgm:t>
        <a:bodyPr/>
        <a:lstStyle/>
        <a:p>
          <a:endParaRPr lang="en-US"/>
        </a:p>
      </dgm:t>
    </dgm:pt>
    <dgm:pt modelId="{90C89C05-868C-44A4-9C49-18ADA51153C9}" type="pres">
      <dgm:prSet presAssocID="{B70ACFEF-CA4F-4524-B976-CC8F76598F63}" presName="sibTrans" presStyleCnt="0"/>
      <dgm:spPr/>
    </dgm:pt>
    <dgm:pt modelId="{6FC7D136-7D63-493C-B1CA-1467A81C8056}" type="pres">
      <dgm:prSet presAssocID="{A44E1631-AC93-4225-98FC-362F103A7D43}" presName="compNode" presStyleCnt="0"/>
      <dgm:spPr/>
    </dgm:pt>
    <dgm:pt modelId="{F377FDE1-E06C-49C5-90F6-10B16016221C}" type="pres">
      <dgm:prSet presAssocID="{A44E1631-AC93-4225-98FC-362F103A7D43}" presName="iconRect" presStyleLbl="node1" presStyleIdx="2" presStyleCnt="6"/>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dgm:spPr>
      <dgm:t>
        <a:bodyPr/>
        <a:lstStyle/>
        <a:p>
          <a:endParaRPr lang="en-US"/>
        </a:p>
      </dgm:t>
      <dgm:extLst>
        <a:ext uri="{E40237B7-FDA0-4F09-8148-C483321AD2D9}">
          <dgm14:cNvPr xmlns:dgm14="http://schemas.microsoft.com/office/drawing/2010/diagram" id="0" name="" descr="Checkmark"/>
        </a:ext>
      </dgm:extLst>
    </dgm:pt>
    <dgm:pt modelId="{4F069603-32BD-4402-9EB6-0621CE2EF4F4}" type="pres">
      <dgm:prSet presAssocID="{A44E1631-AC93-4225-98FC-362F103A7D43}" presName="spaceRect" presStyleCnt="0"/>
      <dgm:spPr/>
    </dgm:pt>
    <dgm:pt modelId="{070C309A-A8F4-4A33-A54A-FC976AC0F04B}" type="pres">
      <dgm:prSet presAssocID="{A44E1631-AC93-4225-98FC-362F103A7D43}" presName="textRect" presStyleLbl="revTx" presStyleIdx="2" presStyleCnt="6">
        <dgm:presLayoutVars>
          <dgm:chMax val="1"/>
          <dgm:chPref val="1"/>
        </dgm:presLayoutVars>
      </dgm:prSet>
      <dgm:spPr/>
      <dgm:t>
        <a:bodyPr/>
        <a:lstStyle/>
        <a:p>
          <a:endParaRPr lang="en-US"/>
        </a:p>
      </dgm:t>
    </dgm:pt>
    <dgm:pt modelId="{2824ED9B-5A96-49FB-B08D-2AA726DAD595}" type="pres">
      <dgm:prSet presAssocID="{D9A33819-AC2D-4D4A-BA72-7E8FD194140C}" presName="sibTrans" presStyleCnt="0"/>
      <dgm:spPr/>
    </dgm:pt>
    <dgm:pt modelId="{7506DBAD-9849-436B-9035-F1140F7E630B}" type="pres">
      <dgm:prSet presAssocID="{4CF68807-CD80-4F61-82A5-AC1D1B57A94A}" presName="compNode" presStyleCnt="0"/>
      <dgm:spPr/>
    </dgm:pt>
    <dgm:pt modelId="{96CAF864-E67B-4170-8C7E-65011EFD17D2}" type="pres">
      <dgm:prSet presAssocID="{4CF68807-CD80-4F61-82A5-AC1D1B57A94A}"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dgm:spPr>
      <dgm:t>
        <a:bodyPr/>
        <a:lstStyle/>
        <a:p>
          <a:endParaRPr lang="en-US"/>
        </a:p>
      </dgm:t>
      <dgm:extLst>
        <a:ext uri="{E40237B7-FDA0-4F09-8148-C483321AD2D9}">
          <dgm14:cNvPr xmlns:dgm14="http://schemas.microsoft.com/office/drawing/2010/diagram" id="0" name="" descr="Pencil"/>
        </a:ext>
      </dgm:extLst>
    </dgm:pt>
    <dgm:pt modelId="{E8CB425C-F5FC-4206-9E48-CD83A529147C}" type="pres">
      <dgm:prSet presAssocID="{4CF68807-CD80-4F61-82A5-AC1D1B57A94A}" presName="spaceRect" presStyleCnt="0"/>
      <dgm:spPr/>
    </dgm:pt>
    <dgm:pt modelId="{2A5220ED-7A24-456A-AF2F-571E6047A299}" type="pres">
      <dgm:prSet presAssocID="{4CF68807-CD80-4F61-82A5-AC1D1B57A94A}" presName="textRect" presStyleLbl="revTx" presStyleIdx="3" presStyleCnt="6">
        <dgm:presLayoutVars>
          <dgm:chMax val="1"/>
          <dgm:chPref val="1"/>
        </dgm:presLayoutVars>
      </dgm:prSet>
      <dgm:spPr/>
      <dgm:t>
        <a:bodyPr/>
        <a:lstStyle/>
        <a:p>
          <a:endParaRPr lang="en-US"/>
        </a:p>
      </dgm:t>
    </dgm:pt>
    <dgm:pt modelId="{4B402D2D-F8FD-4622-8518-863814440CBA}" type="pres">
      <dgm:prSet presAssocID="{6835948D-3D3D-4E5B-A1A2-00C896E616D4}" presName="sibTrans" presStyleCnt="0"/>
      <dgm:spPr/>
    </dgm:pt>
    <dgm:pt modelId="{2BDCF534-07EB-48DB-85D6-26D9E9E86F0A}" type="pres">
      <dgm:prSet presAssocID="{CC257DF2-D1BD-47A6-859B-E75404F277BE}" presName="compNode" presStyleCnt="0"/>
      <dgm:spPr/>
    </dgm:pt>
    <dgm:pt modelId="{D7F04217-8336-4E35-8AC5-AE1F2F72FCF0}" type="pres">
      <dgm:prSet presAssocID="{CC257DF2-D1BD-47A6-859B-E75404F277BE}"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dgm:spPr>
      <dgm:t>
        <a:bodyPr/>
        <a:lstStyle/>
        <a:p>
          <a:endParaRPr lang="en-US"/>
        </a:p>
      </dgm:t>
      <dgm:extLst>
        <a:ext uri="{E40237B7-FDA0-4F09-8148-C483321AD2D9}">
          <dgm14:cNvPr xmlns:dgm14="http://schemas.microsoft.com/office/drawing/2010/diagram" id="0" name="" descr="Close"/>
        </a:ext>
      </dgm:extLst>
    </dgm:pt>
    <dgm:pt modelId="{88813ED9-4C74-48B7-BE48-2BEE2EA5F111}" type="pres">
      <dgm:prSet presAssocID="{CC257DF2-D1BD-47A6-859B-E75404F277BE}" presName="spaceRect" presStyleCnt="0"/>
      <dgm:spPr/>
    </dgm:pt>
    <dgm:pt modelId="{B194A046-7C73-46BB-9246-D93EF5A0F7A1}" type="pres">
      <dgm:prSet presAssocID="{CC257DF2-D1BD-47A6-859B-E75404F277BE}" presName="textRect" presStyleLbl="revTx" presStyleIdx="4" presStyleCnt="6">
        <dgm:presLayoutVars>
          <dgm:chMax val="1"/>
          <dgm:chPref val="1"/>
        </dgm:presLayoutVars>
      </dgm:prSet>
      <dgm:spPr/>
      <dgm:t>
        <a:bodyPr/>
        <a:lstStyle/>
        <a:p>
          <a:endParaRPr lang="en-US"/>
        </a:p>
      </dgm:t>
    </dgm:pt>
    <dgm:pt modelId="{872B4C92-CA3A-4D1E-97E5-05A8D269DA5B}" type="pres">
      <dgm:prSet presAssocID="{0F9F56B1-AC26-42AE-ACF8-2E42BCD5A470}" presName="sibTrans" presStyleCnt="0"/>
      <dgm:spPr/>
    </dgm:pt>
    <dgm:pt modelId="{84390571-6EB2-4E15-9916-E376C23B74BB}" type="pres">
      <dgm:prSet presAssocID="{76799866-65C1-4C2E-88BF-12F785DB2352}" presName="compNode" presStyleCnt="0"/>
      <dgm:spPr/>
    </dgm:pt>
    <dgm:pt modelId="{5BFD7D0B-1119-49EE-B162-E8FEE306ABF0}" type="pres">
      <dgm:prSet presAssocID="{76799866-65C1-4C2E-88BF-12F785DB2352}"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dgm:spPr>
      <dgm:t>
        <a:bodyPr/>
        <a:lstStyle/>
        <a:p>
          <a:endParaRPr lang="en-US"/>
        </a:p>
      </dgm:t>
      <dgm:extLst>
        <a:ext uri="{E40237B7-FDA0-4F09-8148-C483321AD2D9}">
          <dgm14:cNvPr xmlns:dgm14="http://schemas.microsoft.com/office/drawing/2010/diagram" id="0" name="" descr="No sign"/>
        </a:ext>
      </dgm:extLst>
    </dgm:pt>
    <dgm:pt modelId="{C4259A86-32A2-44CA-A126-F48CF73E9034}" type="pres">
      <dgm:prSet presAssocID="{76799866-65C1-4C2E-88BF-12F785DB2352}" presName="spaceRect" presStyleCnt="0"/>
      <dgm:spPr/>
    </dgm:pt>
    <dgm:pt modelId="{0239DB2F-FDE9-4425-A6D7-215409E1D8D0}" type="pres">
      <dgm:prSet presAssocID="{76799866-65C1-4C2E-88BF-12F785DB2352}" presName="textRect" presStyleLbl="revTx" presStyleIdx="5" presStyleCnt="6">
        <dgm:presLayoutVars>
          <dgm:chMax val="1"/>
          <dgm:chPref val="1"/>
        </dgm:presLayoutVars>
      </dgm:prSet>
      <dgm:spPr/>
      <dgm:t>
        <a:bodyPr/>
        <a:lstStyle/>
        <a:p>
          <a:endParaRPr lang="en-US"/>
        </a:p>
      </dgm:t>
    </dgm:pt>
  </dgm:ptLst>
  <dgm:cxnLst>
    <dgm:cxn modelId="{CDE7A4AE-3634-4F15-8833-4E44BC68E16E}" type="presOf" srcId="{4CF68807-CD80-4F61-82A5-AC1D1B57A94A}" destId="{2A5220ED-7A24-456A-AF2F-571E6047A299}" srcOrd="0" destOrd="0" presId="urn:microsoft.com/office/officeart/2018/2/layout/IconLabelList"/>
    <dgm:cxn modelId="{B4B63487-6898-450C-AEB5-0D3EC6F9D1F8}" srcId="{267E3C11-34B3-4FEF-8802-E4C4FB4EEBB2}" destId="{A44E1631-AC93-4225-98FC-362F103A7D43}" srcOrd="2" destOrd="0" parTransId="{A5926238-6AE0-4C56-A849-431AA00DCAA2}" sibTransId="{D9A33819-AC2D-4D4A-BA72-7E8FD194140C}"/>
    <dgm:cxn modelId="{328E73C1-6472-4380-9526-F9CF1962880A}" srcId="{267E3C11-34B3-4FEF-8802-E4C4FB4EEBB2}" destId="{1C5814D3-091D-4AA0-9775-5FDDFE3F222F}" srcOrd="1" destOrd="0" parTransId="{B570FB2C-4767-467B-9B54-CD50E34617B5}" sibTransId="{B70ACFEF-CA4F-4524-B976-CC8F76598F63}"/>
    <dgm:cxn modelId="{70C0CFF0-CDFE-4504-9745-78926A52AC8C}" type="presOf" srcId="{76799866-65C1-4C2E-88BF-12F785DB2352}" destId="{0239DB2F-FDE9-4425-A6D7-215409E1D8D0}" srcOrd="0" destOrd="0" presId="urn:microsoft.com/office/officeart/2018/2/layout/IconLabelList"/>
    <dgm:cxn modelId="{401D2022-EB1A-431F-85D4-7205BC9AAA1F}" type="presOf" srcId="{1C5814D3-091D-4AA0-9775-5FDDFE3F222F}" destId="{7BADBEEB-F6D4-42E9-8836-08F728A49C4C}" srcOrd="0" destOrd="0" presId="urn:microsoft.com/office/officeart/2018/2/layout/IconLabelList"/>
    <dgm:cxn modelId="{BF543AC2-EB00-40F7-8DE5-0D28F77E3007}" type="presOf" srcId="{267E3C11-34B3-4FEF-8802-E4C4FB4EEBB2}" destId="{15D0B78B-E564-4725-94CB-10B0802E4B5F}" srcOrd="0" destOrd="0" presId="urn:microsoft.com/office/officeart/2018/2/layout/IconLabelList"/>
    <dgm:cxn modelId="{00F54A17-E51C-49B5-AB42-71979A238B03}" srcId="{267E3C11-34B3-4FEF-8802-E4C4FB4EEBB2}" destId="{CC257DF2-D1BD-47A6-859B-E75404F277BE}" srcOrd="4" destOrd="0" parTransId="{A201C2A5-9804-4861-A47E-CE9F6D028A02}" sibTransId="{0F9F56B1-AC26-42AE-ACF8-2E42BCD5A470}"/>
    <dgm:cxn modelId="{C6A61126-1DC1-4CA8-88F6-4620E9F198C7}" srcId="{267E3C11-34B3-4FEF-8802-E4C4FB4EEBB2}" destId="{4CF68807-CD80-4F61-82A5-AC1D1B57A94A}" srcOrd="3" destOrd="0" parTransId="{87A60F58-7991-4A52-A072-47F96272318A}" sibTransId="{6835948D-3D3D-4E5B-A1A2-00C896E616D4}"/>
    <dgm:cxn modelId="{505DDED2-9088-4B7A-9D0C-32ECF4A7F7C9}" type="presOf" srcId="{51755C11-15CD-4D40-B72E-7DF4A127FCDD}" destId="{9A6850D4-5425-4DAE-B958-2F20C464D0CD}" srcOrd="0" destOrd="0" presId="urn:microsoft.com/office/officeart/2018/2/layout/IconLabelList"/>
    <dgm:cxn modelId="{58DE3B31-E879-44E1-9CE7-8DC30CD1C346}" type="presOf" srcId="{CC257DF2-D1BD-47A6-859B-E75404F277BE}" destId="{B194A046-7C73-46BB-9246-D93EF5A0F7A1}" srcOrd="0" destOrd="0" presId="urn:microsoft.com/office/officeart/2018/2/layout/IconLabelList"/>
    <dgm:cxn modelId="{77992CAE-979D-4BE1-A2ED-A562CD255140}" srcId="{267E3C11-34B3-4FEF-8802-E4C4FB4EEBB2}" destId="{51755C11-15CD-4D40-B72E-7DF4A127FCDD}" srcOrd="0" destOrd="0" parTransId="{FDCD5E09-C5C7-4DD3-94BA-AFCA32F99DE3}" sibTransId="{A78D248C-83DB-4074-9394-D7F8C46B9930}"/>
    <dgm:cxn modelId="{4D1A9F6A-2733-4E72-B4C9-6CD234E4CCD4}" type="presOf" srcId="{A44E1631-AC93-4225-98FC-362F103A7D43}" destId="{070C309A-A8F4-4A33-A54A-FC976AC0F04B}" srcOrd="0" destOrd="0" presId="urn:microsoft.com/office/officeart/2018/2/layout/IconLabelList"/>
    <dgm:cxn modelId="{CF635624-8C5C-4A6B-B0DA-4E37E96D7452}" srcId="{267E3C11-34B3-4FEF-8802-E4C4FB4EEBB2}" destId="{76799866-65C1-4C2E-88BF-12F785DB2352}" srcOrd="5" destOrd="0" parTransId="{D79257EC-0150-4634-BF64-16954EE05E6E}" sibTransId="{DA9F3162-EF38-44BC-A124-0787D6958622}"/>
    <dgm:cxn modelId="{523A3F26-88ED-4D3B-8D02-FFEF6110DFF4}" type="presParOf" srcId="{15D0B78B-E564-4725-94CB-10B0802E4B5F}" destId="{9129A303-2726-4B29-AE53-7720226FDCB1}" srcOrd="0" destOrd="0" presId="urn:microsoft.com/office/officeart/2018/2/layout/IconLabelList"/>
    <dgm:cxn modelId="{F81F370A-A9E5-432F-B2FB-042D4D622B5E}" type="presParOf" srcId="{9129A303-2726-4B29-AE53-7720226FDCB1}" destId="{E5CF0D9C-ADE3-4050-AB9D-AF0467C73ECB}" srcOrd="0" destOrd="0" presId="urn:microsoft.com/office/officeart/2018/2/layout/IconLabelList"/>
    <dgm:cxn modelId="{078ED1F2-39C0-4BA4-9A75-C608567FA37C}" type="presParOf" srcId="{9129A303-2726-4B29-AE53-7720226FDCB1}" destId="{A2EA2396-FAAB-49DF-B027-4BDA975D73E6}" srcOrd="1" destOrd="0" presId="urn:microsoft.com/office/officeart/2018/2/layout/IconLabelList"/>
    <dgm:cxn modelId="{651EE2F8-F4C5-4837-8E1C-58A57CE711D3}" type="presParOf" srcId="{9129A303-2726-4B29-AE53-7720226FDCB1}" destId="{9A6850D4-5425-4DAE-B958-2F20C464D0CD}" srcOrd="2" destOrd="0" presId="urn:microsoft.com/office/officeart/2018/2/layout/IconLabelList"/>
    <dgm:cxn modelId="{7FF2E208-A86D-4C69-B9D5-4B1B4B169383}" type="presParOf" srcId="{15D0B78B-E564-4725-94CB-10B0802E4B5F}" destId="{8B2F75DD-F9ED-4EA3-B045-DB471E352CCC}" srcOrd="1" destOrd="0" presId="urn:microsoft.com/office/officeart/2018/2/layout/IconLabelList"/>
    <dgm:cxn modelId="{C856536E-6A95-4C8F-81B8-D615D4CFFA5A}" type="presParOf" srcId="{15D0B78B-E564-4725-94CB-10B0802E4B5F}" destId="{ACA1A4C1-CE16-4082-9A5C-BCEBDFF656B1}" srcOrd="2" destOrd="0" presId="urn:microsoft.com/office/officeart/2018/2/layout/IconLabelList"/>
    <dgm:cxn modelId="{5269CCE5-3A18-45C5-A075-7493404F6A8D}" type="presParOf" srcId="{ACA1A4C1-CE16-4082-9A5C-BCEBDFF656B1}" destId="{1F1DC840-5677-47B8-88AF-0EE42CDC7847}" srcOrd="0" destOrd="0" presId="urn:microsoft.com/office/officeart/2018/2/layout/IconLabelList"/>
    <dgm:cxn modelId="{A5618220-0C64-4E2E-9AC9-123E55906912}" type="presParOf" srcId="{ACA1A4C1-CE16-4082-9A5C-BCEBDFF656B1}" destId="{4E1125F4-141B-4242-ABF5-F6AF24E33C46}" srcOrd="1" destOrd="0" presId="urn:microsoft.com/office/officeart/2018/2/layout/IconLabelList"/>
    <dgm:cxn modelId="{9FDACD75-4F6E-433E-BD57-C27E0F400EFF}" type="presParOf" srcId="{ACA1A4C1-CE16-4082-9A5C-BCEBDFF656B1}" destId="{7BADBEEB-F6D4-42E9-8836-08F728A49C4C}" srcOrd="2" destOrd="0" presId="urn:microsoft.com/office/officeart/2018/2/layout/IconLabelList"/>
    <dgm:cxn modelId="{0BBC7579-AA59-4EFF-B2F4-AEF7EB866058}" type="presParOf" srcId="{15D0B78B-E564-4725-94CB-10B0802E4B5F}" destId="{90C89C05-868C-44A4-9C49-18ADA51153C9}" srcOrd="3" destOrd="0" presId="urn:microsoft.com/office/officeart/2018/2/layout/IconLabelList"/>
    <dgm:cxn modelId="{54D5DD81-5E4F-4879-B851-B745E3C8319C}" type="presParOf" srcId="{15D0B78B-E564-4725-94CB-10B0802E4B5F}" destId="{6FC7D136-7D63-493C-B1CA-1467A81C8056}" srcOrd="4" destOrd="0" presId="urn:microsoft.com/office/officeart/2018/2/layout/IconLabelList"/>
    <dgm:cxn modelId="{952C04BF-285F-4606-B46C-9E7056082F9F}" type="presParOf" srcId="{6FC7D136-7D63-493C-B1CA-1467A81C8056}" destId="{F377FDE1-E06C-49C5-90F6-10B16016221C}" srcOrd="0" destOrd="0" presId="urn:microsoft.com/office/officeart/2018/2/layout/IconLabelList"/>
    <dgm:cxn modelId="{B3DAD565-CDD0-4C04-971C-02456F44C9EF}" type="presParOf" srcId="{6FC7D136-7D63-493C-B1CA-1467A81C8056}" destId="{4F069603-32BD-4402-9EB6-0621CE2EF4F4}" srcOrd="1" destOrd="0" presId="urn:microsoft.com/office/officeart/2018/2/layout/IconLabelList"/>
    <dgm:cxn modelId="{97F7AFEB-71D5-4148-A23E-4C94D6C04DF3}" type="presParOf" srcId="{6FC7D136-7D63-493C-B1CA-1467A81C8056}" destId="{070C309A-A8F4-4A33-A54A-FC976AC0F04B}" srcOrd="2" destOrd="0" presId="urn:microsoft.com/office/officeart/2018/2/layout/IconLabelList"/>
    <dgm:cxn modelId="{77639353-F3A2-417D-A76E-AD37FE155B64}" type="presParOf" srcId="{15D0B78B-E564-4725-94CB-10B0802E4B5F}" destId="{2824ED9B-5A96-49FB-B08D-2AA726DAD595}" srcOrd="5" destOrd="0" presId="urn:microsoft.com/office/officeart/2018/2/layout/IconLabelList"/>
    <dgm:cxn modelId="{DDC55AC2-97AD-4F4E-9416-F2837A553B2F}" type="presParOf" srcId="{15D0B78B-E564-4725-94CB-10B0802E4B5F}" destId="{7506DBAD-9849-436B-9035-F1140F7E630B}" srcOrd="6" destOrd="0" presId="urn:microsoft.com/office/officeart/2018/2/layout/IconLabelList"/>
    <dgm:cxn modelId="{DD51EE2C-73A3-4D11-9653-88DBB10AA3E1}" type="presParOf" srcId="{7506DBAD-9849-436B-9035-F1140F7E630B}" destId="{96CAF864-E67B-4170-8C7E-65011EFD17D2}" srcOrd="0" destOrd="0" presId="urn:microsoft.com/office/officeart/2018/2/layout/IconLabelList"/>
    <dgm:cxn modelId="{191820E3-8484-4E3E-8EA3-E9F6F668BCC2}" type="presParOf" srcId="{7506DBAD-9849-436B-9035-F1140F7E630B}" destId="{E8CB425C-F5FC-4206-9E48-CD83A529147C}" srcOrd="1" destOrd="0" presId="urn:microsoft.com/office/officeart/2018/2/layout/IconLabelList"/>
    <dgm:cxn modelId="{E701E21A-0622-4BBB-B9C8-ADBE54104ABD}" type="presParOf" srcId="{7506DBAD-9849-436B-9035-F1140F7E630B}" destId="{2A5220ED-7A24-456A-AF2F-571E6047A299}" srcOrd="2" destOrd="0" presId="urn:microsoft.com/office/officeart/2018/2/layout/IconLabelList"/>
    <dgm:cxn modelId="{4C05220D-9D18-407D-ABBC-6998A189BA47}" type="presParOf" srcId="{15D0B78B-E564-4725-94CB-10B0802E4B5F}" destId="{4B402D2D-F8FD-4622-8518-863814440CBA}" srcOrd="7" destOrd="0" presId="urn:microsoft.com/office/officeart/2018/2/layout/IconLabelList"/>
    <dgm:cxn modelId="{8D70E297-1839-4467-936C-2E2264843835}" type="presParOf" srcId="{15D0B78B-E564-4725-94CB-10B0802E4B5F}" destId="{2BDCF534-07EB-48DB-85D6-26D9E9E86F0A}" srcOrd="8" destOrd="0" presId="urn:microsoft.com/office/officeart/2018/2/layout/IconLabelList"/>
    <dgm:cxn modelId="{D659BEAE-F6EB-4A90-A679-9CDC3B914461}" type="presParOf" srcId="{2BDCF534-07EB-48DB-85D6-26D9E9E86F0A}" destId="{D7F04217-8336-4E35-8AC5-AE1F2F72FCF0}" srcOrd="0" destOrd="0" presId="urn:microsoft.com/office/officeart/2018/2/layout/IconLabelList"/>
    <dgm:cxn modelId="{B25C02CB-302F-4498-8186-622C1F2D31AB}" type="presParOf" srcId="{2BDCF534-07EB-48DB-85D6-26D9E9E86F0A}" destId="{88813ED9-4C74-48B7-BE48-2BEE2EA5F111}" srcOrd="1" destOrd="0" presId="urn:microsoft.com/office/officeart/2018/2/layout/IconLabelList"/>
    <dgm:cxn modelId="{69E1181E-0D6C-4C47-A51B-161C2C53B614}" type="presParOf" srcId="{2BDCF534-07EB-48DB-85D6-26D9E9E86F0A}" destId="{B194A046-7C73-46BB-9246-D93EF5A0F7A1}" srcOrd="2" destOrd="0" presId="urn:microsoft.com/office/officeart/2018/2/layout/IconLabelList"/>
    <dgm:cxn modelId="{6A22277A-49BA-4D01-BD7D-0D427019513B}" type="presParOf" srcId="{15D0B78B-E564-4725-94CB-10B0802E4B5F}" destId="{872B4C92-CA3A-4D1E-97E5-05A8D269DA5B}" srcOrd="9" destOrd="0" presId="urn:microsoft.com/office/officeart/2018/2/layout/IconLabelList"/>
    <dgm:cxn modelId="{CB7F1C3F-7FE0-4C25-9CB5-340DA865A5D2}" type="presParOf" srcId="{15D0B78B-E564-4725-94CB-10B0802E4B5F}" destId="{84390571-6EB2-4E15-9916-E376C23B74BB}" srcOrd="10" destOrd="0" presId="urn:microsoft.com/office/officeart/2018/2/layout/IconLabelList"/>
    <dgm:cxn modelId="{88E60A9F-BA5E-45AC-A891-934C477EA6ED}" type="presParOf" srcId="{84390571-6EB2-4E15-9916-E376C23B74BB}" destId="{5BFD7D0B-1119-49EE-B162-E8FEE306ABF0}" srcOrd="0" destOrd="0" presId="urn:microsoft.com/office/officeart/2018/2/layout/IconLabelList"/>
    <dgm:cxn modelId="{09FF6622-C85E-4467-B061-605A5A29FE79}" type="presParOf" srcId="{84390571-6EB2-4E15-9916-E376C23B74BB}" destId="{C4259A86-32A2-44CA-A126-F48CF73E9034}" srcOrd="1" destOrd="0" presId="urn:microsoft.com/office/officeart/2018/2/layout/IconLabelList"/>
    <dgm:cxn modelId="{5F360295-FCF8-49EC-BCD8-0D4884434BD8}" type="presParOf" srcId="{84390571-6EB2-4E15-9916-E376C23B74BB}" destId="{0239DB2F-FDE9-4425-A6D7-215409E1D8D0}"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71FD5C-4371-41FD-90DE-BD0F32CE2593}"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A3ED17F2-C045-40EC-8BFA-CC2F74BBDE18}">
      <dgm:prSet custT="1"/>
      <dgm:spPr/>
      <dgm:t>
        <a:bodyPr/>
        <a:lstStyle/>
        <a:p>
          <a:pPr>
            <a:lnSpc>
              <a:spcPct val="100000"/>
            </a:lnSpc>
          </a:pPr>
          <a:r>
            <a:rPr lang="en-GB" sz="3200" dirty="0"/>
            <a:t>In the next slide there are 3 examples of personal profiles. </a:t>
          </a:r>
          <a:endParaRPr lang="en-US" sz="3200" dirty="0"/>
        </a:p>
      </dgm:t>
    </dgm:pt>
    <dgm:pt modelId="{61D2A7A1-EF29-4566-9371-8C94047BB848}" type="parTrans" cxnId="{745ABD91-0920-4C05-BA02-8F980D6435E3}">
      <dgm:prSet/>
      <dgm:spPr/>
      <dgm:t>
        <a:bodyPr/>
        <a:lstStyle/>
        <a:p>
          <a:endParaRPr lang="en-US"/>
        </a:p>
      </dgm:t>
    </dgm:pt>
    <dgm:pt modelId="{EA61EBCB-0D86-4C41-A80A-4C41974E1D20}" type="sibTrans" cxnId="{745ABD91-0920-4C05-BA02-8F980D6435E3}">
      <dgm:prSet/>
      <dgm:spPr/>
      <dgm:t>
        <a:bodyPr/>
        <a:lstStyle/>
        <a:p>
          <a:endParaRPr lang="en-US"/>
        </a:p>
      </dgm:t>
    </dgm:pt>
    <dgm:pt modelId="{FF506F08-4715-40D9-950F-C23CA44DECAF}">
      <dgm:prSet custT="1"/>
      <dgm:spPr/>
      <dgm:t>
        <a:bodyPr/>
        <a:lstStyle/>
        <a:p>
          <a:pPr>
            <a:lnSpc>
              <a:spcPct val="100000"/>
            </a:lnSpc>
          </a:pPr>
          <a:r>
            <a:rPr lang="en-GB" sz="3200" dirty="0"/>
            <a:t>What are some good points and not so good points about these profiles and how can they be improved?</a:t>
          </a:r>
          <a:endParaRPr lang="en-US" sz="3200" dirty="0"/>
        </a:p>
      </dgm:t>
    </dgm:pt>
    <dgm:pt modelId="{6A58AAC8-44EE-4878-BE80-45E675041C0D}" type="parTrans" cxnId="{BBB50FB4-F31F-4388-80CB-8D50F13DC132}">
      <dgm:prSet/>
      <dgm:spPr/>
      <dgm:t>
        <a:bodyPr/>
        <a:lstStyle/>
        <a:p>
          <a:endParaRPr lang="en-US"/>
        </a:p>
      </dgm:t>
    </dgm:pt>
    <dgm:pt modelId="{4D4A8B88-CC4C-4E8C-921D-E5BAA6E78902}" type="sibTrans" cxnId="{BBB50FB4-F31F-4388-80CB-8D50F13DC132}">
      <dgm:prSet/>
      <dgm:spPr/>
      <dgm:t>
        <a:bodyPr/>
        <a:lstStyle/>
        <a:p>
          <a:endParaRPr lang="en-US"/>
        </a:p>
      </dgm:t>
    </dgm:pt>
    <dgm:pt modelId="{74E46D88-46AB-4C3D-B21D-74030E8C11BA}" type="pres">
      <dgm:prSet presAssocID="{D571FD5C-4371-41FD-90DE-BD0F32CE2593}" presName="root" presStyleCnt="0">
        <dgm:presLayoutVars>
          <dgm:dir/>
          <dgm:resizeHandles val="exact"/>
        </dgm:presLayoutVars>
      </dgm:prSet>
      <dgm:spPr/>
      <dgm:t>
        <a:bodyPr/>
        <a:lstStyle/>
        <a:p>
          <a:endParaRPr lang="en-US"/>
        </a:p>
      </dgm:t>
    </dgm:pt>
    <dgm:pt modelId="{233C34E0-C73A-47D3-B7C7-DD73DA9277AC}" type="pres">
      <dgm:prSet presAssocID="{A3ED17F2-C045-40EC-8BFA-CC2F74BBDE18}" presName="compNode" presStyleCnt="0"/>
      <dgm:spPr/>
    </dgm:pt>
    <dgm:pt modelId="{4C694FE7-EA1C-4A6E-B8CF-CF892BF98734}" type="pres">
      <dgm:prSet presAssocID="{A3ED17F2-C045-40EC-8BFA-CC2F74BBDE18}" presName="iconRect" presStyleLbl="node1" presStyleIdx="0" presStyleCnt="2" custLinFactNeighborX="3493" custLinFactNeighborY="-1447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User"/>
        </a:ext>
      </dgm:extLst>
    </dgm:pt>
    <dgm:pt modelId="{0AE596C2-555A-45BE-974A-D6847B5D5080}" type="pres">
      <dgm:prSet presAssocID="{A3ED17F2-C045-40EC-8BFA-CC2F74BBDE18}" presName="spaceRect" presStyleCnt="0"/>
      <dgm:spPr/>
    </dgm:pt>
    <dgm:pt modelId="{C8B9A2F1-EE16-4205-8C56-EF4BDBEA761E}" type="pres">
      <dgm:prSet presAssocID="{A3ED17F2-C045-40EC-8BFA-CC2F74BBDE18}" presName="textRect" presStyleLbl="revTx" presStyleIdx="0" presStyleCnt="2" custScaleY="88489" custLinFactNeighborX="0" custLinFactNeighborY="-81726">
        <dgm:presLayoutVars>
          <dgm:chMax val="1"/>
          <dgm:chPref val="1"/>
        </dgm:presLayoutVars>
      </dgm:prSet>
      <dgm:spPr/>
      <dgm:t>
        <a:bodyPr/>
        <a:lstStyle/>
        <a:p>
          <a:endParaRPr lang="en-US"/>
        </a:p>
      </dgm:t>
    </dgm:pt>
    <dgm:pt modelId="{29F2F7F2-0672-4C0F-95C3-6CC7C4E7CBE6}" type="pres">
      <dgm:prSet presAssocID="{EA61EBCB-0D86-4C41-A80A-4C41974E1D20}" presName="sibTrans" presStyleCnt="0"/>
      <dgm:spPr/>
    </dgm:pt>
    <dgm:pt modelId="{96FB3FAE-BC6D-4022-ABAC-C9BDA98F3A3F}" type="pres">
      <dgm:prSet presAssocID="{FF506F08-4715-40D9-950F-C23CA44DECAF}" presName="compNode" presStyleCnt="0"/>
      <dgm:spPr/>
    </dgm:pt>
    <dgm:pt modelId="{E0B63810-3CE5-4603-8DF4-FF98F13144B7}" type="pres">
      <dgm:prSet presAssocID="{FF506F08-4715-40D9-950F-C23CA44DECAF}" presName="iconRect" presStyleLbl="node1" presStyleIdx="1" presStyleCnt="2" custLinFactNeighborY="-5989"/>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Angel Face Outline"/>
        </a:ext>
      </dgm:extLst>
    </dgm:pt>
    <dgm:pt modelId="{B49BE352-B484-4A8D-893B-93A288C04B17}" type="pres">
      <dgm:prSet presAssocID="{FF506F08-4715-40D9-950F-C23CA44DECAF}" presName="spaceRect" presStyleCnt="0"/>
      <dgm:spPr/>
    </dgm:pt>
    <dgm:pt modelId="{12879E93-68E0-49E1-8C8B-9DDD84B1A9C2}" type="pres">
      <dgm:prSet presAssocID="{FF506F08-4715-40D9-950F-C23CA44DECAF}" presName="textRect" presStyleLbl="revTx" presStyleIdx="1" presStyleCnt="2" custScaleX="151465" custLinFactNeighborX="0" custLinFactNeighborY="-66591">
        <dgm:presLayoutVars>
          <dgm:chMax val="1"/>
          <dgm:chPref val="1"/>
        </dgm:presLayoutVars>
      </dgm:prSet>
      <dgm:spPr/>
      <dgm:t>
        <a:bodyPr/>
        <a:lstStyle/>
        <a:p>
          <a:endParaRPr lang="en-US"/>
        </a:p>
      </dgm:t>
    </dgm:pt>
  </dgm:ptLst>
  <dgm:cxnLst>
    <dgm:cxn modelId="{745ABD91-0920-4C05-BA02-8F980D6435E3}" srcId="{D571FD5C-4371-41FD-90DE-BD0F32CE2593}" destId="{A3ED17F2-C045-40EC-8BFA-CC2F74BBDE18}" srcOrd="0" destOrd="0" parTransId="{61D2A7A1-EF29-4566-9371-8C94047BB848}" sibTransId="{EA61EBCB-0D86-4C41-A80A-4C41974E1D20}"/>
    <dgm:cxn modelId="{F13267C0-5222-4F53-875E-D017276A78DA}" type="presOf" srcId="{A3ED17F2-C045-40EC-8BFA-CC2F74BBDE18}" destId="{C8B9A2F1-EE16-4205-8C56-EF4BDBEA761E}" srcOrd="0" destOrd="0" presId="urn:microsoft.com/office/officeart/2018/2/layout/IconLabelList"/>
    <dgm:cxn modelId="{0D7B03E2-6F2B-4115-B75A-32E61AFBFB64}" type="presOf" srcId="{FF506F08-4715-40D9-950F-C23CA44DECAF}" destId="{12879E93-68E0-49E1-8C8B-9DDD84B1A9C2}" srcOrd="0" destOrd="0" presId="urn:microsoft.com/office/officeart/2018/2/layout/IconLabelList"/>
    <dgm:cxn modelId="{BBB50FB4-F31F-4388-80CB-8D50F13DC132}" srcId="{D571FD5C-4371-41FD-90DE-BD0F32CE2593}" destId="{FF506F08-4715-40D9-950F-C23CA44DECAF}" srcOrd="1" destOrd="0" parTransId="{6A58AAC8-44EE-4878-BE80-45E675041C0D}" sibTransId="{4D4A8B88-CC4C-4E8C-921D-E5BAA6E78902}"/>
    <dgm:cxn modelId="{ED5EE01D-7348-4137-8073-60FFB13C91EF}" type="presOf" srcId="{D571FD5C-4371-41FD-90DE-BD0F32CE2593}" destId="{74E46D88-46AB-4C3D-B21D-74030E8C11BA}" srcOrd="0" destOrd="0" presId="urn:microsoft.com/office/officeart/2018/2/layout/IconLabelList"/>
    <dgm:cxn modelId="{0AC49D5A-63D9-4604-89A0-C200C27416F5}" type="presParOf" srcId="{74E46D88-46AB-4C3D-B21D-74030E8C11BA}" destId="{233C34E0-C73A-47D3-B7C7-DD73DA9277AC}" srcOrd="0" destOrd="0" presId="urn:microsoft.com/office/officeart/2018/2/layout/IconLabelList"/>
    <dgm:cxn modelId="{C68DF6E4-E0F3-47C7-9DC5-6BEBC9842F59}" type="presParOf" srcId="{233C34E0-C73A-47D3-B7C7-DD73DA9277AC}" destId="{4C694FE7-EA1C-4A6E-B8CF-CF892BF98734}" srcOrd="0" destOrd="0" presId="urn:microsoft.com/office/officeart/2018/2/layout/IconLabelList"/>
    <dgm:cxn modelId="{80F48E26-55CE-4648-82F9-4F6880F0202D}" type="presParOf" srcId="{233C34E0-C73A-47D3-B7C7-DD73DA9277AC}" destId="{0AE596C2-555A-45BE-974A-D6847B5D5080}" srcOrd="1" destOrd="0" presId="urn:microsoft.com/office/officeart/2018/2/layout/IconLabelList"/>
    <dgm:cxn modelId="{C0E2DA28-E6A3-4CAD-9D2A-A19C4104A412}" type="presParOf" srcId="{233C34E0-C73A-47D3-B7C7-DD73DA9277AC}" destId="{C8B9A2F1-EE16-4205-8C56-EF4BDBEA761E}" srcOrd="2" destOrd="0" presId="urn:microsoft.com/office/officeart/2018/2/layout/IconLabelList"/>
    <dgm:cxn modelId="{DFA3FCA9-5D1B-4BAD-9B02-EA1E663CC04D}" type="presParOf" srcId="{74E46D88-46AB-4C3D-B21D-74030E8C11BA}" destId="{29F2F7F2-0672-4C0F-95C3-6CC7C4E7CBE6}" srcOrd="1" destOrd="0" presId="urn:microsoft.com/office/officeart/2018/2/layout/IconLabelList"/>
    <dgm:cxn modelId="{B178B8C5-BF33-4293-A6CE-4DA0FC90C19E}" type="presParOf" srcId="{74E46D88-46AB-4C3D-B21D-74030E8C11BA}" destId="{96FB3FAE-BC6D-4022-ABAC-C9BDA98F3A3F}" srcOrd="2" destOrd="0" presId="urn:microsoft.com/office/officeart/2018/2/layout/IconLabelList"/>
    <dgm:cxn modelId="{104B1EA9-E50F-4FC2-8F91-7842FC8D870B}" type="presParOf" srcId="{96FB3FAE-BC6D-4022-ABAC-C9BDA98F3A3F}" destId="{E0B63810-3CE5-4603-8DF4-FF98F13144B7}" srcOrd="0" destOrd="0" presId="urn:microsoft.com/office/officeart/2018/2/layout/IconLabelList"/>
    <dgm:cxn modelId="{F38B54B0-2EF3-4A47-B8C6-25A0E1113699}" type="presParOf" srcId="{96FB3FAE-BC6D-4022-ABAC-C9BDA98F3A3F}" destId="{B49BE352-B484-4A8D-893B-93A288C04B17}" srcOrd="1" destOrd="0" presId="urn:microsoft.com/office/officeart/2018/2/layout/IconLabelList"/>
    <dgm:cxn modelId="{E2C49B5D-E0A7-4AA4-A297-05EDAB4D9A4D}" type="presParOf" srcId="{96FB3FAE-BC6D-4022-ABAC-C9BDA98F3A3F}" destId="{12879E93-68E0-49E1-8C8B-9DDD84B1A9C2}"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857E677-7AB6-49CA-A6F6-88DF910F556F}"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175A6D2-D6CA-463E-A741-25214789FDAA}">
      <dgm:prSet/>
      <dgm:spPr/>
      <dgm:t>
        <a:bodyPr/>
        <a:lstStyle/>
        <a:p>
          <a:r>
            <a:rPr lang="en-GB" dirty="0"/>
            <a:t>Example A; An experienced Administrator with over 5 years experience within the pharmaceutical sector, specifically with diary management for senior stakeholders. Looking for a similar role to grow my professional skills and utilise my current skills. </a:t>
          </a:r>
          <a:endParaRPr lang="en-US" dirty="0"/>
        </a:p>
      </dgm:t>
    </dgm:pt>
    <dgm:pt modelId="{99B5758E-ED70-480B-9947-87AB2EBE8401}" type="parTrans" cxnId="{F35B7A9C-F37C-496A-83D0-18BB9716D1B6}">
      <dgm:prSet/>
      <dgm:spPr/>
      <dgm:t>
        <a:bodyPr/>
        <a:lstStyle/>
        <a:p>
          <a:endParaRPr lang="en-US"/>
        </a:p>
      </dgm:t>
    </dgm:pt>
    <dgm:pt modelId="{C86004A4-B521-44BD-802F-CAF4B7ABF886}" type="sibTrans" cxnId="{F35B7A9C-F37C-496A-83D0-18BB9716D1B6}">
      <dgm:prSet/>
      <dgm:spPr/>
      <dgm:t>
        <a:bodyPr/>
        <a:lstStyle/>
        <a:p>
          <a:endParaRPr lang="en-US"/>
        </a:p>
      </dgm:t>
    </dgm:pt>
    <dgm:pt modelId="{1E672EB7-AEE9-4394-9C81-507A0CA0E9A8}">
      <dgm:prSet/>
      <dgm:spPr/>
      <dgm:t>
        <a:bodyPr/>
        <a:lstStyle/>
        <a:p>
          <a:r>
            <a:rPr lang="en-GB" dirty="0"/>
            <a:t>Example B; I am reliable, trustworthy and hardworking. I like to give my best in all situations I am put in. Looking for a role in administration, office management or reception but also open to anything. </a:t>
          </a:r>
          <a:endParaRPr lang="en-US" dirty="0"/>
        </a:p>
      </dgm:t>
    </dgm:pt>
    <dgm:pt modelId="{5BF3A69D-96F3-46BC-BF10-F5E65DF030E1}" type="parTrans" cxnId="{02BDA66D-E3AF-40E5-A1DB-A6C39CC726B0}">
      <dgm:prSet/>
      <dgm:spPr/>
      <dgm:t>
        <a:bodyPr/>
        <a:lstStyle/>
        <a:p>
          <a:endParaRPr lang="en-US"/>
        </a:p>
      </dgm:t>
    </dgm:pt>
    <dgm:pt modelId="{C6F8146E-24FA-47FF-A63C-F8BAFF9DC88B}" type="sibTrans" cxnId="{02BDA66D-E3AF-40E5-A1DB-A6C39CC726B0}">
      <dgm:prSet/>
      <dgm:spPr/>
      <dgm:t>
        <a:bodyPr/>
        <a:lstStyle/>
        <a:p>
          <a:endParaRPr lang="en-US"/>
        </a:p>
      </dgm:t>
    </dgm:pt>
    <dgm:pt modelId="{C8579E2F-6783-446B-BAEE-D28FA81B2200}">
      <dgm:prSet/>
      <dgm:spPr/>
      <dgm:t>
        <a:bodyPr/>
        <a:lstStyle/>
        <a:p>
          <a:r>
            <a:rPr lang="en-GB"/>
            <a:t>Example C;  An AAT qualified Accounts Administrator with over 8 years experience in the field. Currently studying for the ACCA Qualification, immediately available for Assistant Accountant, Accounts Assistant, Senior Accounts assistant positions. Confident using a variety of systems such as; SAP and XERO. </a:t>
          </a:r>
          <a:endParaRPr lang="en-US"/>
        </a:p>
      </dgm:t>
    </dgm:pt>
    <dgm:pt modelId="{B01C72F5-93F0-493A-9553-8CB7807591B0}" type="parTrans" cxnId="{FBCD600B-A5C2-46D5-BE46-01BB55488CC5}">
      <dgm:prSet/>
      <dgm:spPr/>
      <dgm:t>
        <a:bodyPr/>
        <a:lstStyle/>
        <a:p>
          <a:endParaRPr lang="en-US"/>
        </a:p>
      </dgm:t>
    </dgm:pt>
    <dgm:pt modelId="{CD297EFF-DDE0-4DC1-A545-48BF9956E0A9}" type="sibTrans" cxnId="{FBCD600B-A5C2-46D5-BE46-01BB55488CC5}">
      <dgm:prSet/>
      <dgm:spPr/>
      <dgm:t>
        <a:bodyPr/>
        <a:lstStyle/>
        <a:p>
          <a:endParaRPr lang="en-US"/>
        </a:p>
      </dgm:t>
    </dgm:pt>
    <dgm:pt modelId="{C6A64066-7322-44FA-8C7A-BAD69593C565}" type="pres">
      <dgm:prSet presAssocID="{F857E677-7AB6-49CA-A6F6-88DF910F556F}" presName="vert0" presStyleCnt="0">
        <dgm:presLayoutVars>
          <dgm:dir/>
          <dgm:animOne val="branch"/>
          <dgm:animLvl val="lvl"/>
        </dgm:presLayoutVars>
      </dgm:prSet>
      <dgm:spPr/>
      <dgm:t>
        <a:bodyPr/>
        <a:lstStyle/>
        <a:p>
          <a:endParaRPr lang="en-US"/>
        </a:p>
      </dgm:t>
    </dgm:pt>
    <dgm:pt modelId="{11676841-1D13-4E67-9033-1EB26558A348}" type="pres">
      <dgm:prSet presAssocID="{A175A6D2-D6CA-463E-A741-25214789FDAA}" presName="thickLine" presStyleLbl="alignNode1" presStyleIdx="0" presStyleCnt="3"/>
      <dgm:spPr/>
    </dgm:pt>
    <dgm:pt modelId="{5C62FC6D-9DF6-44FA-9EDA-8F931B8E6F7E}" type="pres">
      <dgm:prSet presAssocID="{A175A6D2-D6CA-463E-A741-25214789FDAA}" presName="horz1" presStyleCnt="0"/>
      <dgm:spPr/>
    </dgm:pt>
    <dgm:pt modelId="{505F0F23-382C-46CF-B298-5A7D8F73D830}" type="pres">
      <dgm:prSet presAssocID="{A175A6D2-D6CA-463E-A741-25214789FDAA}" presName="tx1" presStyleLbl="revTx" presStyleIdx="0" presStyleCnt="3"/>
      <dgm:spPr/>
      <dgm:t>
        <a:bodyPr/>
        <a:lstStyle/>
        <a:p>
          <a:endParaRPr lang="en-US"/>
        </a:p>
      </dgm:t>
    </dgm:pt>
    <dgm:pt modelId="{969D6C6B-8569-420E-89D3-59B541F93502}" type="pres">
      <dgm:prSet presAssocID="{A175A6D2-D6CA-463E-A741-25214789FDAA}" presName="vert1" presStyleCnt="0"/>
      <dgm:spPr/>
    </dgm:pt>
    <dgm:pt modelId="{120DE27A-A00F-41DE-AE03-934A1F34D148}" type="pres">
      <dgm:prSet presAssocID="{1E672EB7-AEE9-4394-9C81-507A0CA0E9A8}" presName="thickLine" presStyleLbl="alignNode1" presStyleIdx="1" presStyleCnt="3"/>
      <dgm:spPr/>
    </dgm:pt>
    <dgm:pt modelId="{F1FC2986-3AC6-42E0-BEF6-50E7A953C4E6}" type="pres">
      <dgm:prSet presAssocID="{1E672EB7-AEE9-4394-9C81-507A0CA0E9A8}" presName="horz1" presStyleCnt="0"/>
      <dgm:spPr/>
    </dgm:pt>
    <dgm:pt modelId="{F5A9FD8E-6E1C-431D-99C7-4A99CA23436C}" type="pres">
      <dgm:prSet presAssocID="{1E672EB7-AEE9-4394-9C81-507A0CA0E9A8}" presName="tx1" presStyleLbl="revTx" presStyleIdx="1" presStyleCnt="3"/>
      <dgm:spPr/>
      <dgm:t>
        <a:bodyPr/>
        <a:lstStyle/>
        <a:p>
          <a:endParaRPr lang="en-US"/>
        </a:p>
      </dgm:t>
    </dgm:pt>
    <dgm:pt modelId="{818B3F98-FAF8-4C4B-ADF4-400469C89A66}" type="pres">
      <dgm:prSet presAssocID="{1E672EB7-AEE9-4394-9C81-507A0CA0E9A8}" presName="vert1" presStyleCnt="0"/>
      <dgm:spPr/>
    </dgm:pt>
    <dgm:pt modelId="{F3065452-A155-4060-8D79-4E070BCCDBC7}" type="pres">
      <dgm:prSet presAssocID="{C8579E2F-6783-446B-BAEE-D28FA81B2200}" presName="thickLine" presStyleLbl="alignNode1" presStyleIdx="2" presStyleCnt="3"/>
      <dgm:spPr/>
    </dgm:pt>
    <dgm:pt modelId="{3EE42496-BC7B-4F29-915A-CE096081D57D}" type="pres">
      <dgm:prSet presAssocID="{C8579E2F-6783-446B-BAEE-D28FA81B2200}" presName="horz1" presStyleCnt="0"/>
      <dgm:spPr/>
    </dgm:pt>
    <dgm:pt modelId="{2FC9606F-0D4F-4315-8816-32E55C7F67E8}" type="pres">
      <dgm:prSet presAssocID="{C8579E2F-6783-446B-BAEE-D28FA81B2200}" presName="tx1" presStyleLbl="revTx" presStyleIdx="2" presStyleCnt="3"/>
      <dgm:spPr/>
      <dgm:t>
        <a:bodyPr/>
        <a:lstStyle/>
        <a:p>
          <a:endParaRPr lang="en-US"/>
        </a:p>
      </dgm:t>
    </dgm:pt>
    <dgm:pt modelId="{CF1776AF-0FF4-4CFB-B49C-4BAA11C5F384}" type="pres">
      <dgm:prSet presAssocID="{C8579E2F-6783-446B-BAEE-D28FA81B2200}" presName="vert1" presStyleCnt="0"/>
      <dgm:spPr/>
    </dgm:pt>
  </dgm:ptLst>
  <dgm:cxnLst>
    <dgm:cxn modelId="{02BDA66D-E3AF-40E5-A1DB-A6C39CC726B0}" srcId="{F857E677-7AB6-49CA-A6F6-88DF910F556F}" destId="{1E672EB7-AEE9-4394-9C81-507A0CA0E9A8}" srcOrd="1" destOrd="0" parTransId="{5BF3A69D-96F3-46BC-BF10-F5E65DF030E1}" sibTransId="{C6F8146E-24FA-47FF-A63C-F8BAFF9DC88B}"/>
    <dgm:cxn modelId="{FBCD600B-A5C2-46D5-BE46-01BB55488CC5}" srcId="{F857E677-7AB6-49CA-A6F6-88DF910F556F}" destId="{C8579E2F-6783-446B-BAEE-D28FA81B2200}" srcOrd="2" destOrd="0" parTransId="{B01C72F5-93F0-493A-9553-8CB7807591B0}" sibTransId="{CD297EFF-DDE0-4DC1-A545-48BF9956E0A9}"/>
    <dgm:cxn modelId="{F35B7A9C-F37C-496A-83D0-18BB9716D1B6}" srcId="{F857E677-7AB6-49CA-A6F6-88DF910F556F}" destId="{A175A6D2-D6CA-463E-A741-25214789FDAA}" srcOrd="0" destOrd="0" parTransId="{99B5758E-ED70-480B-9947-87AB2EBE8401}" sibTransId="{C86004A4-B521-44BD-802F-CAF4B7ABF886}"/>
    <dgm:cxn modelId="{31D7D7F5-2360-4BE5-91F1-662720FC3ECF}" type="presOf" srcId="{1E672EB7-AEE9-4394-9C81-507A0CA0E9A8}" destId="{F5A9FD8E-6E1C-431D-99C7-4A99CA23436C}" srcOrd="0" destOrd="0" presId="urn:microsoft.com/office/officeart/2008/layout/LinedList"/>
    <dgm:cxn modelId="{F171F1B3-F37F-427C-B858-57E098C37493}" type="presOf" srcId="{A175A6D2-D6CA-463E-A741-25214789FDAA}" destId="{505F0F23-382C-46CF-B298-5A7D8F73D830}" srcOrd="0" destOrd="0" presId="urn:microsoft.com/office/officeart/2008/layout/LinedList"/>
    <dgm:cxn modelId="{3774257A-5E0D-4B0B-9444-F540C1528F97}" type="presOf" srcId="{F857E677-7AB6-49CA-A6F6-88DF910F556F}" destId="{C6A64066-7322-44FA-8C7A-BAD69593C565}" srcOrd="0" destOrd="0" presId="urn:microsoft.com/office/officeart/2008/layout/LinedList"/>
    <dgm:cxn modelId="{1BE85C3F-9EDB-435C-912F-DCD41D510035}" type="presOf" srcId="{C8579E2F-6783-446B-BAEE-D28FA81B2200}" destId="{2FC9606F-0D4F-4315-8816-32E55C7F67E8}" srcOrd="0" destOrd="0" presId="urn:microsoft.com/office/officeart/2008/layout/LinedList"/>
    <dgm:cxn modelId="{4F7320B0-CABB-4DA7-9748-B52A11249BB4}" type="presParOf" srcId="{C6A64066-7322-44FA-8C7A-BAD69593C565}" destId="{11676841-1D13-4E67-9033-1EB26558A348}" srcOrd="0" destOrd="0" presId="urn:microsoft.com/office/officeart/2008/layout/LinedList"/>
    <dgm:cxn modelId="{4DC5D4C5-57B5-4BA8-906F-C4C1690AB53E}" type="presParOf" srcId="{C6A64066-7322-44FA-8C7A-BAD69593C565}" destId="{5C62FC6D-9DF6-44FA-9EDA-8F931B8E6F7E}" srcOrd="1" destOrd="0" presId="urn:microsoft.com/office/officeart/2008/layout/LinedList"/>
    <dgm:cxn modelId="{29F27EE0-8540-4D81-B645-8CE071686FC0}" type="presParOf" srcId="{5C62FC6D-9DF6-44FA-9EDA-8F931B8E6F7E}" destId="{505F0F23-382C-46CF-B298-5A7D8F73D830}" srcOrd="0" destOrd="0" presId="urn:microsoft.com/office/officeart/2008/layout/LinedList"/>
    <dgm:cxn modelId="{1DE1AE9D-97C9-45B3-9F65-7B25C918DCD5}" type="presParOf" srcId="{5C62FC6D-9DF6-44FA-9EDA-8F931B8E6F7E}" destId="{969D6C6B-8569-420E-89D3-59B541F93502}" srcOrd="1" destOrd="0" presId="urn:microsoft.com/office/officeart/2008/layout/LinedList"/>
    <dgm:cxn modelId="{BCD192D3-9316-4E72-9EE8-FD55B166696E}" type="presParOf" srcId="{C6A64066-7322-44FA-8C7A-BAD69593C565}" destId="{120DE27A-A00F-41DE-AE03-934A1F34D148}" srcOrd="2" destOrd="0" presId="urn:microsoft.com/office/officeart/2008/layout/LinedList"/>
    <dgm:cxn modelId="{3CAF290C-54F9-4E28-B7A8-E8FD07DA1004}" type="presParOf" srcId="{C6A64066-7322-44FA-8C7A-BAD69593C565}" destId="{F1FC2986-3AC6-42E0-BEF6-50E7A953C4E6}" srcOrd="3" destOrd="0" presId="urn:microsoft.com/office/officeart/2008/layout/LinedList"/>
    <dgm:cxn modelId="{97FB417F-4ACD-4D0B-B56F-5E445F4ECFB1}" type="presParOf" srcId="{F1FC2986-3AC6-42E0-BEF6-50E7A953C4E6}" destId="{F5A9FD8E-6E1C-431D-99C7-4A99CA23436C}" srcOrd="0" destOrd="0" presId="urn:microsoft.com/office/officeart/2008/layout/LinedList"/>
    <dgm:cxn modelId="{F5E65C02-289B-434B-9E5A-72978BB7E7A5}" type="presParOf" srcId="{F1FC2986-3AC6-42E0-BEF6-50E7A953C4E6}" destId="{818B3F98-FAF8-4C4B-ADF4-400469C89A66}" srcOrd="1" destOrd="0" presId="urn:microsoft.com/office/officeart/2008/layout/LinedList"/>
    <dgm:cxn modelId="{7C0B4A3E-AFEF-4F4F-A677-B27483113EC6}" type="presParOf" srcId="{C6A64066-7322-44FA-8C7A-BAD69593C565}" destId="{F3065452-A155-4060-8D79-4E070BCCDBC7}" srcOrd="4" destOrd="0" presId="urn:microsoft.com/office/officeart/2008/layout/LinedList"/>
    <dgm:cxn modelId="{28A7569A-AEBB-444D-8DB4-D2FCF00324D2}" type="presParOf" srcId="{C6A64066-7322-44FA-8C7A-BAD69593C565}" destId="{3EE42496-BC7B-4F29-915A-CE096081D57D}" srcOrd="5" destOrd="0" presId="urn:microsoft.com/office/officeart/2008/layout/LinedList"/>
    <dgm:cxn modelId="{8E69E65C-8C0A-43E4-A7A7-B5DB5BB7A39A}" type="presParOf" srcId="{3EE42496-BC7B-4F29-915A-CE096081D57D}" destId="{2FC9606F-0D4F-4315-8816-32E55C7F67E8}" srcOrd="0" destOrd="0" presId="urn:microsoft.com/office/officeart/2008/layout/LinedList"/>
    <dgm:cxn modelId="{D174EDDB-8338-4F99-BF4B-D6F9F618494C}" type="presParOf" srcId="{3EE42496-BC7B-4F29-915A-CE096081D57D}" destId="{CF1776AF-0FF4-4CFB-B49C-4BAA11C5F38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9C9FD52-6279-4326-9F81-4606A8FF611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497DDD5-43CD-48F8-B0B6-2F83B5E04437}">
      <dgm:prSet/>
      <dgm:spPr/>
      <dgm:t>
        <a:bodyPr/>
        <a:lstStyle/>
        <a:p>
          <a:r>
            <a:rPr lang="en-GB" dirty="0"/>
            <a:t>Easy to get caught up in wanting an outcome for opportunities that might not be suitable or relevant to the participants skill set. </a:t>
          </a:r>
          <a:br>
            <a:rPr lang="en-GB" dirty="0"/>
          </a:br>
          <a:endParaRPr lang="en-US" dirty="0"/>
        </a:p>
      </dgm:t>
    </dgm:pt>
    <dgm:pt modelId="{B5F8619E-460E-4A80-B5D7-586302FD12F2}" type="parTrans" cxnId="{DC922D31-84C6-4822-9639-0A32040BC043}">
      <dgm:prSet/>
      <dgm:spPr/>
      <dgm:t>
        <a:bodyPr/>
        <a:lstStyle/>
        <a:p>
          <a:endParaRPr lang="en-US"/>
        </a:p>
      </dgm:t>
    </dgm:pt>
    <dgm:pt modelId="{68A495CB-FD2C-4AD0-A630-65355EBB4548}" type="sibTrans" cxnId="{DC922D31-84C6-4822-9639-0A32040BC043}">
      <dgm:prSet/>
      <dgm:spPr/>
      <dgm:t>
        <a:bodyPr/>
        <a:lstStyle/>
        <a:p>
          <a:endParaRPr lang="en-US"/>
        </a:p>
      </dgm:t>
    </dgm:pt>
    <dgm:pt modelId="{CB72DD09-2BB6-4ACD-B089-B087DAE7A2D3}">
      <dgm:prSet/>
      <dgm:spPr/>
      <dgm:t>
        <a:bodyPr/>
        <a:lstStyle/>
        <a:p>
          <a:r>
            <a:rPr lang="en-GB" dirty="0"/>
            <a:t>Checking the job requirements – Essential skills, non – essential (transferrable) </a:t>
          </a:r>
          <a:br>
            <a:rPr lang="en-GB" dirty="0"/>
          </a:br>
          <a:endParaRPr lang="en-US" dirty="0"/>
        </a:p>
      </dgm:t>
    </dgm:pt>
    <dgm:pt modelId="{F4A31625-D63B-4833-97B7-573C813321EF}" type="parTrans" cxnId="{A3837474-588A-4DDA-9502-4697D5435D0C}">
      <dgm:prSet/>
      <dgm:spPr/>
      <dgm:t>
        <a:bodyPr/>
        <a:lstStyle/>
        <a:p>
          <a:endParaRPr lang="en-US"/>
        </a:p>
      </dgm:t>
    </dgm:pt>
    <dgm:pt modelId="{2FEE40AC-87EB-476D-8A97-43F8109A3D4C}" type="sibTrans" cxnId="{A3837474-588A-4DDA-9502-4697D5435D0C}">
      <dgm:prSet/>
      <dgm:spPr/>
      <dgm:t>
        <a:bodyPr/>
        <a:lstStyle/>
        <a:p>
          <a:endParaRPr lang="en-US"/>
        </a:p>
      </dgm:t>
    </dgm:pt>
    <dgm:pt modelId="{B6410831-EF09-4240-9FB6-E4E974254295}">
      <dgm:prSet/>
      <dgm:spPr/>
      <dgm:t>
        <a:bodyPr/>
        <a:lstStyle/>
        <a:p>
          <a:r>
            <a:rPr lang="en-GB" dirty="0"/>
            <a:t>Is it of interest? Is this something the participant would do on a day to day basis. (Reliability and dedication) </a:t>
          </a:r>
          <a:endParaRPr lang="en-US" dirty="0"/>
        </a:p>
      </dgm:t>
    </dgm:pt>
    <dgm:pt modelId="{D6806F58-017D-4EFA-B406-B6B77AACF18E}" type="parTrans" cxnId="{FBD03F5E-8F3E-4249-A69A-FC07AF62A179}">
      <dgm:prSet/>
      <dgm:spPr/>
      <dgm:t>
        <a:bodyPr/>
        <a:lstStyle/>
        <a:p>
          <a:endParaRPr lang="en-US"/>
        </a:p>
      </dgm:t>
    </dgm:pt>
    <dgm:pt modelId="{CD30D86A-8FAB-42F4-BD3D-8D84448F1004}" type="sibTrans" cxnId="{FBD03F5E-8F3E-4249-A69A-FC07AF62A179}">
      <dgm:prSet/>
      <dgm:spPr/>
      <dgm:t>
        <a:bodyPr/>
        <a:lstStyle/>
        <a:p>
          <a:endParaRPr lang="en-US"/>
        </a:p>
      </dgm:t>
    </dgm:pt>
    <dgm:pt modelId="{A5865EFB-F461-4FDF-953C-214C50DC9321}" type="pres">
      <dgm:prSet presAssocID="{B9C9FD52-6279-4326-9F81-4606A8FF611A}" presName="linear" presStyleCnt="0">
        <dgm:presLayoutVars>
          <dgm:animLvl val="lvl"/>
          <dgm:resizeHandles val="exact"/>
        </dgm:presLayoutVars>
      </dgm:prSet>
      <dgm:spPr/>
      <dgm:t>
        <a:bodyPr/>
        <a:lstStyle/>
        <a:p>
          <a:endParaRPr lang="en-US"/>
        </a:p>
      </dgm:t>
    </dgm:pt>
    <dgm:pt modelId="{AAE64946-32DA-445A-BC71-E61E52904CAE}" type="pres">
      <dgm:prSet presAssocID="{0497DDD5-43CD-48F8-B0B6-2F83B5E04437}" presName="parentText" presStyleLbl="node1" presStyleIdx="0" presStyleCnt="3">
        <dgm:presLayoutVars>
          <dgm:chMax val="0"/>
          <dgm:bulletEnabled val="1"/>
        </dgm:presLayoutVars>
      </dgm:prSet>
      <dgm:spPr/>
      <dgm:t>
        <a:bodyPr/>
        <a:lstStyle/>
        <a:p>
          <a:endParaRPr lang="en-US"/>
        </a:p>
      </dgm:t>
    </dgm:pt>
    <dgm:pt modelId="{ADB5DA6C-3057-4E00-9BF1-09F04DDC0109}" type="pres">
      <dgm:prSet presAssocID="{68A495CB-FD2C-4AD0-A630-65355EBB4548}" presName="spacer" presStyleCnt="0"/>
      <dgm:spPr/>
    </dgm:pt>
    <dgm:pt modelId="{C44CF823-2F19-4C0B-BC5D-BCE08A398CF2}" type="pres">
      <dgm:prSet presAssocID="{CB72DD09-2BB6-4ACD-B089-B087DAE7A2D3}" presName="parentText" presStyleLbl="node1" presStyleIdx="1" presStyleCnt="3">
        <dgm:presLayoutVars>
          <dgm:chMax val="0"/>
          <dgm:bulletEnabled val="1"/>
        </dgm:presLayoutVars>
      </dgm:prSet>
      <dgm:spPr/>
      <dgm:t>
        <a:bodyPr/>
        <a:lstStyle/>
        <a:p>
          <a:endParaRPr lang="en-US"/>
        </a:p>
      </dgm:t>
    </dgm:pt>
    <dgm:pt modelId="{A59C5FFD-5EE2-4CAE-8750-4B957A81423C}" type="pres">
      <dgm:prSet presAssocID="{2FEE40AC-87EB-476D-8A97-43F8109A3D4C}" presName="spacer" presStyleCnt="0"/>
      <dgm:spPr/>
    </dgm:pt>
    <dgm:pt modelId="{08E386C9-3D0D-4A0A-B98E-3A4E9A24C4E0}" type="pres">
      <dgm:prSet presAssocID="{B6410831-EF09-4240-9FB6-E4E974254295}" presName="parentText" presStyleLbl="node1" presStyleIdx="2" presStyleCnt="3">
        <dgm:presLayoutVars>
          <dgm:chMax val="0"/>
          <dgm:bulletEnabled val="1"/>
        </dgm:presLayoutVars>
      </dgm:prSet>
      <dgm:spPr/>
      <dgm:t>
        <a:bodyPr/>
        <a:lstStyle/>
        <a:p>
          <a:endParaRPr lang="en-US"/>
        </a:p>
      </dgm:t>
    </dgm:pt>
  </dgm:ptLst>
  <dgm:cxnLst>
    <dgm:cxn modelId="{59B2235E-BFB3-4639-82DD-054667053022}" type="presOf" srcId="{CB72DD09-2BB6-4ACD-B089-B087DAE7A2D3}" destId="{C44CF823-2F19-4C0B-BC5D-BCE08A398CF2}" srcOrd="0" destOrd="0" presId="urn:microsoft.com/office/officeart/2005/8/layout/vList2"/>
    <dgm:cxn modelId="{5719090B-2CF4-4775-9BAA-F547EDD8EA9C}" type="presOf" srcId="{B9C9FD52-6279-4326-9F81-4606A8FF611A}" destId="{A5865EFB-F461-4FDF-953C-214C50DC9321}" srcOrd="0" destOrd="0" presId="urn:microsoft.com/office/officeart/2005/8/layout/vList2"/>
    <dgm:cxn modelId="{5EFA9382-E194-41BB-B91F-F937133803A3}" type="presOf" srcId="{0497DDD5-43CD-48F8-B0B6-2F83B5E04437}" destId="{AAE64946-32DA-445A-BC71-E61E52904CAE}" srcOrd="0" destOrd="0" presId="urn:microsoft.com/office/officeart/2005/8/layout/vList2"/>
    <dgm:cxn modelId="{A3837474-588A-4DDA-9502-4697D5435D0C}" srcId="{B9C9FD52-6279-4326-9F81-4606A8FF611A}" destId="{CB72DD09-2BB6-4ACD-B089-B087DAE7A2D3}" srcOrd="1" destOrd="0" parTransId="{F4A31625-D63B-4833-97B7-573C813321EF}" sibTransId="{2FEE40AC-87EB-476D-8A97-43F8109A3D4C}"/>
    <dgm:cxn modelId="{FBD03F5E-8F3E-4249-A69A-FC07AF62A179}" srcId="{B9C9FD52-6279-4326-9F81-4606A8FF611A}" destId="{B6410831-EF09-4240-9FB6-E4E974254295}" srcOrd="2" destOrd="0" parTransId="{D6806F58-017D-4EFA-B406-B6B77AACF18E}" sibTransId="{CD30D86A-8FAB-42F4-BD3D-8D84448F1004}"/>
    <dgm:cxn modelId="{DC922D31-84C6-4822-9639-0A32040BC043}" srcId="{B9C9FD52-6279-4326-9F81-4606A8FF611A}" destId="{0497DDD5-43CD-48F8-B0B6-2F83B5E04437}" srcOrd="0" destOrd="0" parTransId="{B5F8619E-460E-4A80-B5D7-586302FD12F2}" sibTransId="{68A495CB-FD2C-4AD0-A630-65355EBB4548}"/>
    <dgm:cxn modelId="{6F943B3F-80AF-40B3-82A8-A58059AB5CCE}" type="presOf" srcId="{B6410831-EF09-4240-9FB6-E4E974254295}" destId="{08E386C9-3D0D-4A0A-B98E-3A4E9A24C4E0}" srcOrd="0" destOrd="0" presId="urn:microsoft.com/office/officeart/2005/8/layout/vList2"/>
    <dgm:cxn modelId="{7F91355D-E917-4B94-A9D4-82877CA6C557}" type="presParOf" srcId="{A5865EFB-F461-4FDF-953C-214C50DC9321}" destId="{AAE64946-32DA-445A-BC71-E61E52904CAE}" srcOrd="0" destOrd="0" presId="urn:microsoft.com/office/officeart/2005/8/layout/vList2"/>
    <dgm:cxn modelId="{D2B06CF3-014A-4B94-A2E8-9BBACD029889}" type="presParOf" srcId="{A5865EFB-F461-4FDF-953C-214C50DC9321}" destId="{ADB5DA6C-3057-4E00-9BF1-09F04DDC0109}" srcOrd="1" destOrd="0" presId="urn:microsoft.com/office/officeart/2005/8/layout/vList2"/>
    <dgm:cxn modelId="{FF9B7A67-4247-4E77-8F46-A68B6D72EC97}" type="presParOf" srcId="{A5865EFB-F461-4FDF-953C-214C50DC9321}" destId="{C44CF823-2F19-4C0B-BC5D-BCE08A398CF2}" srcOrd="2" destOrd="0" presId="urn:microsoft.com/office/officeart/2005/8/layout/vList2"/>
    <dgm:cxn modelId="{9205EC64-5BD8-4733-B296-0513C3538C87}" type="presParOf" srcId="{A5865EFB-F461-4FDF-953C-214C50DC9321}" destId="{A59C5FFD-5EE2-4CAE-8750-4B957A81423C}" srcOrd="3" destOrd="0" presId="urn:microsoft.com/office/officeart/2005/8/layout/vList2"/>
    <dgm:cxn modelId="{10BBD0DF-E27C-4890-969B-B47CE30D3363}" type="presParOf" srcId="{A5865EFB-F461-4FDF-953C-214C50DC9321}" destId="{08E386C9-3D0D-4A0A-B98E-3A4E9A24C4E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F491AD7-D2E9-4B37-A79F-4A2B67C046D0}"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90BA1733-F6EB-4E63-ACDF-F0810DD4363F}">
      <dgm:prSet/>
      <dgm:spPr/>
      <dgm:t>
        <a:bodyPr/>
        <a:lstStyle/>
        <a:p>
          <a:r>
            <a:rPr lang="en-GB" dirty="0"/>
            <a:t>Can a CV be tailored to a specific job? </a:t>
          </a:r>
          <a:r>
            <a:rPr lang="en-GB" dirty="0">
              <a:solidFill>
                <a:srgbClr val="FF0000"/>
              </a:solidFill>
            </a:rPr>
            <a:t>YES, this is absolutely fine, if not recommended! If there is a specific role you can advise the participant to match their skills or transferrable skills to the job description. (Just  keep in mind not to look too staged)</a:t>
          </a:r>
          <a:endParaRPr lang="en-US" dirty="0">
            <a:solidFill>
              <a:srgbClr val="FF0000"/>
            </a:solidFill>
          </a:endParaRPr>
        </a:p>
      </dgm:t>
    </dgm:pt>
    <dgm:pt modelId="{F4B90217-2BE9-49F4-B87B-E764E17DCE65}" type="parTrans" cxnId="{2B00CDA8-727D-44BE-A7C4-BD5906AFE42D}">
      <dgm:prSet/>
      <dgm:spPr/>
      <dgm:t>
        <a:bodyPr/>
        <a:lstStyle/>
        <a:p>
          <a:endParaRPr lang="en-US"/>
        </a:p>
      </dgm:t>
    </dgm:pt>
    <dgm:pt modelId="{5E47307A-F434-4626-9554-E5327BB38D44}" type="sibTrans" cxnId="{2B00CDA8-727D-44BE-A7C4-BD5906AFE42D}">
      <dgm:prSet/>
      <dgm:spPr/>
      <dgm:t>
        <a:bodyPr/>
        <a:lstStyle/>
        <a:p>
          <a:endParaRPr lang="en-US"/>
        </a:p>
      </dgm:t>
    </dgm:pt>
    <dgm:pt modelId="{7DB52E45-9BFF-4305-81E6-2D34272F5D61}">
      <dgm:prSet/>
      <dgm:spPr/>
      <dgm:t>
        <a:bodyPr/>
        <a:lstStyle/>
        <a:p>
          <a:r>
            <a:rPr lang="en-GB" dirty="0"/>
            <a:t>What order should work history be displayed? </a:t>
          </a:r>
          <a:r>
            <a:rPr lang="en-GB" dirty="0">
              <a:solidFill>
                <a:srgbClr val="FF0000"/>
              </a:solidFill>
            </a:rPr>
            <a:t>A common mistake is to put your most recent position at the bottom, so it is in date order. It is the opposite; the most recent job should be at the top of your work history and descend accordingly. </a:t>
          </a:r>
          <a:endParaRPr lang="en-US" dirty="0">
            <a:solidFill>
              <a:srgbClr val="FF0000"/>
            </a:solidFill>
          </a:endParaRPr>
        </a:p>
      </dgm:t>
    </dgm:pt>
    <dgm:pt modelId="{A067BB9A-148B-4390-B0B6-FA7579C78E67}" type="parTrans" cxnId="{35C7E09C-A4EC-4BE1-8CBC-142D02F1061C}">
      <dgm:prSet/>
      <dgm:spPr/>
      <dgm:t>
        <a:bodyPr/>
        <a:lstStyle/>
        <a:p>
          <a:endParaRPr lang="en-US"/>
        </a:p>
      </dgm:t>
    </dgm:pt>
    <dgm:pt modelId="{75E0EF8B-A937-446B-BE2A-C9707E6E5BC2}" type="sibTrans" cxnId="{35C7E09C-A4EC-4BE1-8CBC-142D02F1061C}">
      <dgm:prSet/>
      <dgm:spPr/>
      <dgm:t>
        <a:bodyPr/>
        <a:lstStyle/>
        <a:p>
          <a:endParaRPr lang="en-US"/>
        </a:p>
      </dgm:t>
    </dgm:pt>
    <dgm:pt modelId="{69C51587-659F-44F4-8EF9-EA7AB239965F}">
      <dgm:prSet/>
      <dgm:spPr/>
      <dgm:t>
        <a:bodyPr/>
        <a:lstStyle/>
        <a:p>
          <a:r>
            <a:rPr lang="en-GB" dirty="0"/>
            <a:t>What if I don’t have the relevant skills but I am interested? </a:t>
          </a:r>
          <a:r>
            <a:rPr lang="en-GB" dirty="0">
              <a:solidFill>
                <a:srgbClr val="FF0000"/>
              </a:solidFill>
            </a:rPr>
            <a:t>This is fine, if you are ambitious about a particular position then look at what transferrable skills you can bring whilst learning the role</a:t>
          </a:r>
          <a:r>
            <a:rPr lang="en-GB" dirty="0"/>
            <a:t>. </a:t>
          </a:r>
          <a:endParaRPr lang="en-US" dirty="0"/>
        </a:p>
      </dgm:t>
    </dgm:pt>
    <dgm:pt modelId="{1398831B-E7D6-450D-B4A4-ECD8336C32C9}" type="parTrans" cxnId="{FD24E31C-D09F-4A56-AC63-54F638463520}">
      <dgm:prSet/>
      <dgm:spPr/>
      <dgm:t>
        <a:bodyPr/>
        <a:lstStyle/>
        <a:p>
          <a:endParaRPr lang="en-US"/>
        </a:p>
      </dgm:t>
    </dgm:pt>
    <dgm:pt modelId="{3CE68669-EDEB-4A58-BC3A-9530BBFDC75C}" type="sibTrans" cxnId="{FD24E31C-D09F-4A56-AC63-54F638463520}">
      <dgm:prSet/>
      <dgm:spPr/>
      <dgm:t>
        <a:bodyPr/>
        <a:lstStyle/>
        <a:p>
          <a:endParaRPr lang="en-US"/>
        </a:p>
      </dgm:t>
    </dgm:pt>
    <dgm:pt modelId="{F081BE5D-77D9-4626-9B54-CC31459F766C}" type="pres">
      <dgm:prSet presAssocID="{1F491AD7-D2E9-4B37-A79F-4A2B67C046D0}" presName="vert0" presStyleCnt="0">
        <dgm:presLayoutVars>
          <dgm:dir/>
          <dgm:animOne val="branch"/>
          <dgm:animLvl val="lvl"/>
        </dgm:presLayoutVars>
      </dgm:prSet>
      <dgm:spPr/>
      <dgm:t>
        <a:bodyPr/>
        <a:lstStyle/>
        <a:p>
          <a:endParaRPr lang="en-US"/>
        </a:p>
      </dgm:t>
    </dgm:pt>
    <dgm:pt modelId="{09DC9FAC-3CEB-4C2A-B779-7EE5BAC4B48C}" type="pres">
      <dgm:prSet presAssocID="{90BA1733-F6EB-4E63-ACDF-F0810DD4363F}" presName="thickLine" presStyleLbl="alignNode1" presStyleIdx="0" presStyleCnt="3"/>
      <dgm:spPr/>
    </dgm:pt>
    <dgm:pt modelId="{CB4B84AC-063A-4C9C-B0A1-D4873F0B10E1}" type="pres">
      <dgm:prSet presAssocID="{90BA1733-F6EB-4E63-ACDF-F0810DD4363F}" presName="horz1" presStyleCnt="0"/>
      <dgm:spPr/>
    </dgm:pt>
    <dgm:pt modelId="{6AB78499-5D96-42DA-9300-80DA9C6DA2D1}" type="pres">
      <dgm:prSet presAssocID="{90BA1733-F6EB-4E63-ACDF-F0810DD4363F}" presName="tx1" presStyleLbl="revTx" presStyleIdx="0" presStyleCnt="3"/>
      <dgm:spPr/>
      <dgm:t>
        <a:bodyPr/>
        <a:lstStyle/>
        <a:p>
          <a:endParaRPr lang="en-US"/>
        </a:p>
      </dgm:t>
    </dgm:pt>
    <dgm:pt modelId="{54329826-0FAB-4916-9B81-C4673A599312}" type="pres">
      <dgm:prSet presAssocID="{90BA1733-F6EB-4E63-ACDF-F0810DD4363F}" presName="vert1" presStyleCnt="0"/>
      <dgm:spPr/>
    </dgm:pt>
    <dgm:pt modelId="{AEC5316D-8BE9-4D29-B27F-F8FD417A3951}" type="pres">
      <dgm:prSet presAssocID="{7DB52E45-9BFF-4305-81E6-2D34272F5D61}" presName="thickLine" presStyleLbl="alignNode1" presStyleIdx="1" presStyleCnt="3"/>
      <dgm:spPr/>
    </dgm:pt>
    <dgm:pt modelId="{FC797FAD-9366-4CD9-BFDE-117FE0E6DF70}" type="pres">
      <dgm:prSet presAssocID="{7DB52E45-9BFF-4305-81E6-2D34272F5D61}" presName="horz1" presStyleCnt="0"/>
      <dgm:spPr/>
    </dgm:pt>
    <dgm:pt modelId="{9C6C3F1D-2083-4708-9F85-D5812746470C}" type="pres">
      <dgm:prSet presAssocID="{7DB52E45-9BFF-4305-81E6-2D34272F5D61}" presName="tx1" presStyleLbl="revTx" presStyleIdx="1" presStyleCnt="3"/>
      <dgm:spPr/>
      <dgm:t>
        <a:bodyPr/>
        <a:lstStyle/>
        <a:p>
          <a:endParaRPr lang="en-US"/>
        </a:p>
      </dgm:t>
    </dgm:pt>
    <dgm:pt modelId="{7638A304-788B-4BE8-9E6C-4353B430EE5C}" type="pres">
      <dgm:prSet presAssocID="{7DB52E45-9BFF-4305-81E6-2D34272F5D61}" presName="vert1" presStyleCnt="0"/>
      <dgm:spPr/>
    </dgm:pt>
    <dgm:pt modelId="{AE3B9EFC-857A-4D78-82B7-885B4211AEB8}" type="pres">
      <dgm:prSet presAssocID="{69C51587-659F-44F4-8EF9-EA7AB239965F}" presName="thickLine" presStyleLbl="alignNode1" presStyleIdx="2" presStyleCnt="3"/>
      <dgm:spPr/>
    </dgm:pt>
    <dgm:pt modelId="{3D69E3C4-C363-472A-8D42-243B6A7B66BA}" type="pres">
      <dgm:prSet presAssocID="{69C51587-659F-44F4-8EF9-EA7AB239965F}" presName="horz1" presStyleCnt="0"/>
      <dgm:spPr/>
    </dgm:pt>
    <dgm:pt modelId="{AFE270C4-8456-4EBC-98D4-4303143327D1}" type="pres">
      <dgm:prSet presAssocID="{69C51587-659F-44F4-8EF9-EA7AB239965F}" presName="tx1" presStyleLbl="revTx" presStyleIdx="2" presStyleCnt="3"/>
      <dgm:spPr/>
      <dgm:t>
        <a:bodyPr/>
        <a:lstStyle/>
        <a:p>
          <a:endParaRPr lang="en-US"/>
        </a:p>
      </dgm:t>
    </dgm:pt>
    <dgm:pt modelId="{32BC0DDF-4E58-4D7D-89F8-E4444637314E}" type="pres">
      <dgm:prSet presAssocID="{69C51587-659F-44F4-8EF9-EA7AB239965F}" presName="vert1" presStyleCnt="0"/>
      <dgm:spPr/>
    </dgm:pt>
  </dgm:ptLst>
  <dgm:cxnLst>
    <dgm:cxn modelId="{376626F0-2E0C-4870-974C-C7F8C4914485}" type="presOf" srcId="{69C51587-659F-44F4-8EF9-EA7AB239965F}" destId="{AFE270C4-8456-4EBC-98D4-4303143327D1}" srcOrd="0" destOrd="0" presId="urn:microsoft.com/office/officeart/2008/layout/LinedList"/>
    <dgm:cxn modelId="{2B00CDA8-727D-44BE-A7C4-BD5906AFE42D}" srcId="{1F491AD7-D2E9-4B37-A79F-4A2B67C046D0}" destId="{90BA1733-F6EB-4E63-ACDF-F0810DD4363F}" srcOrd="0" destOrd="0" parTransId="{F4B90217-2BE9-49F4-B87B-E764E17DCE65}" sibTransId="{5E47307A-F434-4626-9554-E5327BB38D44}"/>
    <dgm:cxn modelId="{FD24E31C-D09F-4A56-AC63-54F638463520}" srcId="{1F491AD7-D2E9-4B37-A79F-4A2B67C046D0}" destId="{69C51587-659F-44F4-8EF9-EA7AB239965F}" srcOrd="2" destOrd="0" parTransId="{1398831B-E7D6-450D-B4A4-ECD8336C32C9}" sibTransId="{3CE68669-EDEB-4A58-BC3A-9530BBFDC75C}"/>
    <dgm:cxn modelId="{85F74B77-C7D1-4641-A50A-88443D60C6C6}" type="presOf" srcId="{90BA1733-F6EB-4E63-ACDF-F0810DD4363F}" destId="{6AB78499-5D96-42DA-9300-80DA9C6DA2D1}" srcOrd="0" destOrd="0" presId="urn:microsoft.com/office/officeart/2008/layout/LinedList"/>
    <dgm:cxn modelId="{9FB4E22D-063B-404D-B78A-656C1A62F2CC}" type="presOf" srcId="{7DB52E45-9BFF-4305-81E6-2D34272F5D61}" destId="{9C6C3F1D-2083-4708-9F85-D5812746470C}" srcOrd="0" destOrd="0" presId="urn:microsoft.com/office/officeart/2008/layout/LinedList"/>
    <dgm:cxn modelId="{35C7E09C-A4EC-4BE1-8CBC-142D02F1061C}" srcId="{1F491AD7-D2E9-4B37-A79F-4A2B67C046D0}" destId="{7DB52E45-9BFF-4305-81E6-2D34272F5D61}" srcOrd="1" destOrd="0" parTransId="{A067BB9A-148B-4390-B0B6-FA7579C78E67}" sibTransId="{75E0EF8B-A937-446B-BE2A-C9707E6E5BC2}"/>
    <dgm:cxn modelId="{F89616B3-DF8C-40FC-87EE-CBA2794B2EC4}" type="presOf" srcId="{1F491AD7-D2E9-4B37-A79F-4A2B67C046D0}" destId="{F081BE5D-77D9-4626-9B54-CC31459F766C}" srcOrd="0" destOrd="0" presId="urn:microsoft.com/office/officeart/2008/layout/LinedList"/>
    <dgm:cxn modelId="{F7573479-ECFC-4848-BDEC-63ABEA58F59D}" type="presParOf" srcId="{F081BE5D-77D9-4626-9B54-CC31459F766C}" destId="{09DC9FAC-3CEB-4C2A-B779-7EE5BAC4B48C}" srcOrd="0" destOrd="0" presId="urn:microsoft.com/office/officeart/2008/layout/LinedList"/>
    <dgm:cxn modelId="{7872E3E1-6185-4441-8104-E4B2CF1C6EC8}" type="presParOf" srcId="{F081BE5D-77D9-4626-9B54-CC31459F766C}" destId="{CB4B84AC-063A-4C9C-B0A1-D4873F0B10E1}" srcOrd="1" destOrd="0" presId="urn:microsoft.com/office/officeart/2008/layout/LinedList"/>
    <dgm:cxn modelId="{1985BA6C-7DED-48A9-829C-873038DA8FBF}" type="presParOf" srcId="{CB4B84AC-063A-4C9C-B0A1-D4873F0B10E1}" destId="{6AB78499-5D96-42DA-9300-80DA9C6DA2D1}" srcOrd="0" destOrd="0" presId="urn:microsoft.com/office/officeart/2008/layout/LinedList"/>
    <dgm:cxn modelId="{539B0E99-1994-4BF3-930A-D5297DFAAB2C}" type="presParOf" srcId="{CB4B84AC-063A-4C9C-B0A1-D4873F0B10E1}" destId="{54329826-0FAB-4916-9B81-C4673A599312}" srcOrd="1" destOrd="0" presId="urn:microsoft.com/office/officeart/2008/layout/LinedList"/>
    <dgm:cxn modelId="{3B3BC74F-13FB-4874-93C4-4BCE4BD95D5E}" type="presParOf" srcId="{F081BE5D-77D9-4626-9B54-CC31459F766C}" destId="{AEC5316D-8BE9-4D29-B27F-F8FD417A3951}" srcOrd="2" destOrd="0" presId="urn:microsoft.com/office/officeart/2008/layout/LinedList"/>
    <dgm:cxn modelId="{A6D9D028-D391-4F5B-8BE9-A31622B0ACF5}" type="presParOf" srcId="{F081BE5D-77D9-4626-9B54-CC31459F766C}" destId="{FC797FAD-9366-4CD9-BFDE-117FE0E6DF70}" srcOrd="3" destOrd="0" presId="urn:microsoft.com/office/officeart/2008/layout/LinedList"/>
    <dgm:cxn modelId="{52D30638-0412-409E-88B2-F4D41D0E3361}" type="presParOf" srcId="{FC797FAD-9366-4CD9-BFDE-117FE0E6DF70}" destId="{9C6C3F1D-2083-4708-9F85-D5812746470C}" srcOrd="0" destOrd="0" presId="urn:microsoft.com/office/officeart/2008/layout/LinedList"/>
    <dgm:cxn modelId="{AB300572-28A0-409A-89B2-F29C8CD81562}" type="presParOf" srcId="{FC797FAD-9366-4CD9-BFDE-117FE0E6DF70}" destId="{7638A304-788B-4BE8-9E6C-4353B430EE5C}" srcOrd="1" destOrd="0" presId="urn:microsoft.com/office/officeart/2008/layout/LinedList"/>
    <dgm:cxn modelId="{BBA36312-DF08-45FB-9DAA-8E21DB832A97}" type="presParOf" srcId="{F081BE5D-77D9-4626-9B54-CC31459F766C}" destId="{AE3B9EFC-857A-4D78-82B7-885B4211AEB8}" srcOrd="4" destOrd="0" presId="urn:microsoft.com/office/officeart/2008/layout/LinedList"/>
    <dgm:cxn modelId="{885BF094-B8BB-4A9A-9CC3-4A8595F72857}" type="presParOf" srcId="{F081BE5D-77D9-4626-9B54-CC31459F766C}" destId="{3D69E3C4-C363-472A-8D42-243B6A7B66BA}" srcOrd="5" destOrd="0" presId="urn:microsoft.com/office/officeart/2008/layout/LinedList"/>
    <dgm:cxn modelId="{6F4493F4-3F44-4BEB-A6E5-0D8B83E8EA8F}" type="presParOf" srcId="{3D69E3C4-C363-472A-8D42-243B6A7B66BA}" destId="{AFE270C4-8456-4EBC-98D4-4303143327D1}" srcOrd="0" destOrd="0" presId="urn:microsoft.com/office/officeart/2008/layout/LinedList"/>
    <dgm:cxn modelId="{72DC5695-BAD4-4165-9DB8-2B28766E7F1E}" type="presParOf" srcId="{3D69E3C4-C363-472A-8D42-243B6A7B66BA}" destId="{32BC0DDF-4E58-4D7D-89F8-E4444637314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B5A52C-6AA4-4A9D-AE60-4D5BCA714004}">
      <dsp:nvSpPr>
        <dsp:cNvPr id="0" name=""/>
        <dsp:cNvSpPr/>
      </dsp:nvSpPr>
      <dsp:spPr>
        <a:xfrm>
          <a:off x="777" y="1232267"/>
          <a:ext cx="3031599" cy="18189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a:t>I will be covering good and bad CV examples</a:t>
          </a:r>
          <a:endParaRPr lang="en-US" sz="2300" kern="1200"/>
        </a:p>
      </dsp:txBody>
      <dsp:txXfrm>
        <a:off x="777" y="1232267"/>
        <a:ext cx="3031599" cy="1818959"/>
      </dsp:txXfrm>
    </dsp:sp>
    <dsp:sp modelId="{ED194C48-4049-4198-A653-5BF6E03EB07B}">
      <dsp:nvSpPr>
        <dsp:cNvPr id="0" name=""/>
        <dsp:cNvSpPr/>
      </dsp:nvSpPr>
      <dsp:spPr>
        <a:xfrm>
          <a:off x="3335536" y="1232267"/>
          <a:ext cx="3031599" cy="1818959"/>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a:t>What to include and what not</a:t>
          </a:r>
          <a:endParaRPr lang="en-US" sz="2300" kern="1200"/>
        </a:p>
      </dsp:txBody>
      <dsp:txXfrm>
        <a:off x="3335536" y="1232267"/>
        <a:ext cx="3031599" cy="1818959"/>
      </dsp:txXfrm>
    </dsp:sp>
    <dsp:sp modelId="{E7657D3C-554C-4878-8E58-BD9C5D34AC26}">
      <dsp:nvSpPr>
        <dsp:cNvPr id="0" name=""/>
        <dsp:cNvSpPr/>
      </dsp:nvSpPr>
      <dsp:spPr>
        <a:xfrm>
          <a:off x="777" y="3354386"/>
          <a:ext cx="3031599" cy="1818959"/>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a:t>Why we need a good CV for our participants (I know this may seem tedious, but just to cover all aspects)</a:t>
          </a:r>
          <a:endParaRPr lang="en-US" sz="2300" kern="1200"/>
        </a:p>
      </dsp:txBody>
      <dsp:txXfrm>
        <a:off x="777" y="3354386"/>
        <a:ext cx="3031599" cy="1818959"/>
      </dsp:txXfrm>
    </dsp:sp>
    <dsp:sp modelId="{114CA365-7730-4715-9C73-F01077E1FACE}">
      <dsp:nvSpPr>
        <dsp:cNvPr id="0" name=""/>
        <dsp:cNvSpPr/>
      </dsp:nvSpPr>
      <dsp:spPr>
        <a:xfrm>
          <a:off x="3335536" y="3354386"/>
          <a:ext cx="3031599" cy="1818959"/>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a:t>Why experience for some roles is an absolute must </a:t>
          </a:r>
          <a:endParaRPr lang="en-US" sz="2300" kern="1200"/>
        </a:p>
      </dsp:txBody>
      <dsp:txXfrm>
        <a:off x="3335536" y="3354386"/>
        <a:ext cx="3031599" cy="18189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02EC0-77A0-40AE-A922-C1B05D60527E}">
      <dsp:nvSpPr>
        <dsp:cNvPr id="0" name=""/>
        <dsp:cNvSpPr/>
      </dsp:nvSpPr>
      <dsp:spPr>
        <a:xfrm>
          <a:off x="0" y="9144"/>
          <a:ext cx="6263640" cy="13197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a:t>They are what sells our participants to the employer, this is extremely important because it is the first thing an employer sees</a:t>
          </a:r>
          <a:endParaRPr lang="en-US" sz="2400" kern="1200"/>
        </a:p>
      </dsp:txBody>
      <dsp:txXfrm>
        <a:off x="64425" y="73569"/>
        <a:ext cx="6134790" cy="1190909"/>
      </dsp:txXfrm>
    </dsp:sp>
    <dsp:sp modelId="{020A379D-857E-474B-909D-FCBDF21EE9C6}">
      <dsp:nvSpPr>
        <dsp:cNvPr id="0" name=""/>
        <dsp:cNvSpPr/>
      </dsp:nvSpPr>
      <dsp:spPr>
        <a:xfrm>
          <a:off x="0" y="1398024"/>
          <a:ext cx="6263640" cy="131975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a:t>Most hiring managers are too busy and skim read</a:t>
          </a:r>
          <a:endParaRPr lang="en-US" sz="2400" kern="1200"/>
        </a:p>
      </dsp:txBody>
      <dsp:txXfrm>
        <a:off x="64425" y="1462449"/>
        <a:ext cx="6134790" cy="1190909"/>
      </dsp:txXfrm>
    </dsp:sp>
    <dsp:sp modelId="{6DD89707-A984-4992-887E-1CCDF3423C6D}">
      <dsp:nvSpPr>
        <dsp:cNvPr id="0" name=""/>
        <dsp:cNvSpPr/>
      </dsp:nvSpPr>
      <dsp:spPr>
        <a:xfrm>
          <a:off x="0" y="2786904"/>
          <a:ext cx="6263640" cy="131975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a:t>It’s time consuming to review CV’s</a:t>
          </a:r>
          <a:endParaRPr lang="en-US" sz="2400" kern="1200"/>
        </a:p>
      </dsp:txBody>
      <dsp:txXfrm>
        <a:off x="64425" y="2851329"/>
        <a:ext cx="6134790" cy="1190909"/>
      </dsp:txXfrm>
    </dsp:sp>
    <dsp:sp modelId="{D50D1674-9639-474F-8B75-E9FF9CF6A0B8}">
      <dsp:nvSpPr>
        <dsp:cNvPr id="0" name=""/>
        <dsp:cNvSpPr/>
      </dsp:nvSpPr>
      <dsp:spPr>
        <a:xfrm>
          <a:off x="0" y="4175784"/>
          <a:ext cx="6263640" cy="13197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a:t>Irrelevant CV’s can damage relationships between Recruiters (Account Managers) and a business</a:t>
          </a:r>
          <a:endParaRPr lang="en-US" sz="2400" kern="1200"/>
        </a:p>
      </dsp:txBody>
      <dsp:txXfrm>
        <a:off x="64425" y="4240209"/>
        <a:ext cx="6134790" cy="11909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252A3F-E82A-40BB-BDDB-A950EA8B6620}">
      <dsp:nvSpPr>
        <dsp:cNvPr id="0" name=""/>
        <dsp:cNvSpPr/>
      </dsp:nvSpPr>
      <dsp:spPr>
        <a:xfrm>
          <a:off x="0" y="354489"/>
          <a:ext cx="10515600" cy="6715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kern="1200"/>
            <a:t>Concise and to the point</a:t>
          </a:r>
          <a:endParaRPr lang="en-US" sz="2800" kern="1200"/>
        </a:p>
      </dsp:txBody>
      <dsp:txXfrm>
        <a:off x="32784" y="387273"/>
        <a:ext cx="10450032" cy="606012"/>
      </dsp:txXfrm>
    </dsp:sp>
    <dsp:sp modelId="{488E62CA-0CF6-4B72-8306-E30D9D5B43C3}">
      <dsp:nvSpPr>
        <dsp:cNvPr id="0" name=""/>
        <dsp:cNvSpPr/>
      </dsp:nvSpPr>
      <dsp:spPr>
        <a:xfrm>
          <a:off x="0" y="1087659"/>
          <a:ext cx="10515600" cy="6715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kern="1200"/>
            <a:t>Easy to read</a:t>
          </a:r>
          <a:endParaRPr lang="en-US" sz="2800" kern="1200"/>
        </a:p>
      </dsp:txBody>
      <dsp:txXfrm>
        <a:off x="32784" y="1120443"/>
        <a:ext cx="10450032" cy="606012"/>
      </dsp:txXfrm>
    </dsp:sp>
    <dsp:sp modelId="{5A5A1033-0150-462E-9861-58AE281EAAF0}">
      <dsp:nvSpPr>
        <dsp:cNvPr id="0" name=""/>
        <dsp:cNvSpPr/>
      </dsp:nvSpPr>
      <dsp:spPr>
        <a:xfrm>
          <a:off x="0" y="1839879"/>
          <a:ext cx="10515600" cy="6715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kern="1200"/>
            <a:t>Outlines relevance of participants skill set </a:t>
          </a:r>
          <a:endParaRPr lang="en-US" sz="2800" kern="1200"/>
        </a:p>
      </dsp:txBody>
      <dsp:txXfrm>
        <a:off x="32784" y="1872663"/>
        <a:ext cx="10450032" cy="606012"/>
      </dsp:txXfrm>
    </dsp:sp>
    <dsp:sp modelId="{F5939B61-53AE-4389-8714-B378872E53DD}">
      <dsp:nvSpPr>
        <dsp:cNvPr id="0" name=""/>
        <dsp:cNvSpPr/>
      </dsp:nvSpPr>
      <dsp:spPr>
        <a:xfrm>
          <a:off x="0" y="2592099"/>
          <a:ext cx="10515600" cy="6715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kern="1200"/>
            <a:t>Sells the participant to make them stand out</a:t>
          </a:r>
          <a:endParaRPr lang="en-US" sz="2800" kern="1200"/>
        </a:p>
      </dsp:txBody>
      <dsp:txXfrm>
        <a:off x="32784" y="2624883"/>
        <a:ext cx="10450032" cy="606012"/>
      </dsp:txXfrm>
    </dsp:sp>
    <dsp:sp modelId="{2E293F54-9935-46D0-9F27-BBC534919246}">
      <dsp:nvSpPr>
        <dsp:cNvPr id="0" name=""/>
        <dsp:cNvSpPr/>
      </dsp:nvSpPr>
      <dsp:spPr>
        <a:xfrm>
          <a:off x="0" y="3344319"/>
          <a:ext cx="10515600" cy="6715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kern="1200" dirty="0"/>
            <a:t>Covers all necessary skills, achievements and their previous experience</a:t>
          </a:r>
          <a:endParaRPr lang="en-US" sz="2800" kern="1200" dirty="0"/>
        </a:p>
      </dsp:txBody>
      <dsp:txXfrm>
        <a:off x="32784" y="3377103"/>
        <a:ext cx="10450032" cy="6060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CF0D9C-ADE3-4050-AB9D-AF0467C73ECB}">
      <dsp:nvSpPr>
        <dsp:cNvPr id="0" name=""/>
        <dsp:cNvSpPr/>
      </dsp:nvSpPr>
      <dsp:spPr>
        <a:xfrm>
          <a:off x="421398" y="1395177"/>
          <a:ext cx="688183" cy="688183"/>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6850D4-5425-4DAE-B958-2F20C464D0CD}">
      <dsp:nvSpPr>
        <dsp:cNvPr id="0" name=""/>
        <dsp:cNvSpPr/>
      </dsp:nvSpPr>
      <dsp:spPr>
        <a:xfrm>
          <a:off x="841"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a:t>Over 2 pages</a:t>
          </a:r>
          <a:endParaRPr lang="en-US" sz="1300" kern="1200"/>
        </a:p>
      </dsp:txBody>
      <dsp:txXfrm>
        <a:off x="841" y="2344441"/>
        <a:ext cx="1529296" cy="611718"/>
      </dsp:txXfrm>
    </dsp:sp>
    <dsp:sp modelId="{1F1DC840-5677-47B8-88AF-0EE42CDC7847}">
      <dsp:nvSpPr>
        <dsp:cNvPr id="0" name=""/>
        <dsp:cNvSpPr/>
      </dsp:nvSpPr>
      <dsp:spPr>
        <a:xfrm>
          <a:off x="2218322" y="1395177"/>
          <a:ext cx="688183" cy="688183"/>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ADBEEB-F6D4-42E9-8836-08F728A49C4C}">
      <dsp:nvSpPr>
        <dsp:cNvPr id="0" name=""/>
        <dsp:cNvSpPr/>
      </dsp:nvSpPr>
      <dsp:spPr>
        <a:xfrm>
          <a:off x="1797765"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dirty="0"/>
            <a:t>No dates or in the wrong order</a:t>
          </a:r>
          <a:endParaRPr lang="en-US" sz="1300" kern="1200" dirty="0"/>
        </a:p>
      </dsp:txBody>
      <dsp:txXfrm>
        <a:off x="1797765" y="2344441"/>
        <a:ext cx="1529296" cy="611718"/>
      </dsp:txXfrm>
    </dsp:sp>
    <dsp:sp modelId="{F377FDE1-E06C-49C5-90F6-10B16016221C}">
      <dsp:nvSpPr>
        <dsp:cNvPr id="0" name=""/>
        <dsp:cNvSpPr/>
      </dsp:nvSpPr>
      <dsp:spPr>
        <a:xfrm>
          <a:off x="4015246" y="1395177"/>
          <a:ext cx="688183" cy="688183"/>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0C309A-A8F4-4A33-A54A-FC976AC0F04B}">
      <dsp:nvSpPr>
        <dsp:cNvPr id="0" name=""/>
        <dsp:cNvSpPr/>
      </dsp:nvSpPr>
      <dsp:spPr>
        <a:xfrm>
          <a:off x="3594689"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a:t>No structure and not in correct timeline</a:t>
          </a:r>
          <a:endParaRPr lang="en-US" sz="1300" kern="1200"/>
        </a:p>
      </dsp:txBody>
      <dsp:txXfrm>
        <a:off x="3594689" y="2344441"/>
        <a:ext cx="1529296" cy="611718"/>
      </dsp:txXfrm>
    </dsp:sp>
    <dsp:sp modelId="{96CAF864-E67B-4170-8C7E-65011EFD17D2}">
      <dsp:nvSpPr>
        <dsp:cNvPr id="0" name=""/>
        <dsp:cNvSpPr/>
      </dsp:nvSpPr>
      <dsp:spPr>
        <a:xfrm>
          <a:off x="5812170" y="1395177"/>
          <a:ext cx="688183" cy="68818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5220ED-7A24-456A-AF2F-571E6047A299}">
      <dsp:nvSpPr>
        <dsp:cNvPr id="0" name=""/>
        <dsp:cNvSpPr/>
      </dsp:nvSpPr>
      <dsp:spPr>
        <a:xfrm>
          <a:off x="5391613"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a:t>Spelling and grammatical mistakes</a:t>
          </a:r>
          <a:endParaRPr lang="en-US" sz="1300" kern="1200"/>
        </a:p>
      </dsp:txBody>
      <dsp:txXfrm>
        <a:off x="5391613" y="2344441"/>
        <a:ext cx="1529296" cy="611718"/>
      </dsp:txXfrm>
    </dsp:sp>
    <dsp:sp modelId="{D7F04217-8336-4E35-8AC5-AE1F2F72FCF0}">
      <dsp:nvSpPr>
        <dsp:cNvPr id="0" name=""/>
        <dsp:cNvSpPr/>
      </dsp:nvSpPr>
      <dsp:spPr>
        <a:xfrm>
          <a:off x="7609093" y="1395177"/>
          <a:ext cx="688183" cy="68818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94A046-7C73-46BB-9246-D93EF5A0F7A1}">
      <dsp:nvSpPr>
        <dsp:cNvPr id="0" name=""/>
        <dsp:cNvSpPr/>
      </dsp:nvSpPr>
      <dsp:spPr>
        <a:xfrm>
          <a:off x="7188537"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a:t>Too wordy </a:t>
          </a:r>
          <a:endParaRPr lang="en-US" sz="1300" kern="1200"/>
        </a:p>
      </dsp:txBody>
      <dsp:txXfrm>
        <a:off x="7188537" y="2344441"/>
        <a:ext cx="1529296" cy="611718"/>
      </dsp:txXfrm>
    </dsp:sp>
    <dsp:sp modelId="{5BFD7D0B-1119-49EE-B162-E8FEE306ABF0}">
      <dsp:nvSpPr>
        <dsp:cNvPr id="0" name=""/>
        <dsp:cNvSpPr/>
      </dsp:nvSpPr>
      <dsp:spPr>
        <a:xfrm>
          <a:off x="9406017" y="1395177"/>
          <a:ext cx="688183" cy="68818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39DB2F-FDE9-4425-A6D7-215409E1D8D0}">
      <dsp:nvSpPr>
        <dsp:cNvPr id="0" name=""/>
        <dsp:cNvSpPr/>
      </dsp:nvSpPr>
      <dsp:spPr>
        <a:xfrm>
          <a:off x="8985461" y="2344441"/>
          <a:ext cx="1529296" cy="611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100000"/>
            </a:lnSpc>
            <a:spcBef>
              <a:spcPct val="0"/>
            </a:spcBef>
            <a:spcAft>
              <a:spcPct val="35000"/>
            </a:spcAft>
          </a:pPr>
          <a:r>
            <a:rPr lang="en-GB" sz="1300" kern="1200"/>
            <a:t>No outlined experience or skills/achievements </a:t>
          </a:r>
          <a:endParaRPr lang="en-US" sz="1300" kern="1200"/>
        </a:p>
      </dsp:txBody>
      <dsp:txXfrm>
        <a:off x="8985461" y="2344441"/>
        <a:ext cx="1529296" cy="6117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694FE7-EA1C-4A6E-B8CF-CF892BF98734}">
      <dsp:nvSpPr>
        <dsp:cNvPr id="0" name=""/>
        <dsp:cNvSpPr/>
      </dsp:nvSpPr>
      <dsp:spPr>
        <a:xfrm>
          <a:off x="1233014" y="72331"/>
          <a:ext cx="1908562" cy="190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B9A2F1-EE16-4205-8C56-EF4BDBEA761E}">
      <dsp:nvSpPr>
        <dsp:cNvPr id="0" name=""/>
        <dsp:cNvSpPr/>
      </dsp:nvSpPr>
      <dsp:spPr>
        <a:xfrm>
          <a:off x="4" y="1860248"/>
          <a:ext cx="4241250" cy="1113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1422400">
            <a:lnSpc>
              <a:spcPct val="100000"/>
            </a:lnSpc>
            <a:spcBef>
              <a:spcPct val="0"/>
            </a:spcBef>
            <a:spcAft>
              <a:spcPct val="35000"/>
            </a:spcAft>
          </a:pPr>
          <a:r>
            <a:rPr lang="en-GB" sz="3200" kern="1200" dirty="0"/>
            <a:t>In the next slide there are 3 examples of personal profiles. </a:t>
          </a:r>
          <a:endParaRPr lang="en-US" sz="3200" kern="1200" dirty="0"/>
        </a:p>
      </dsp:txBody>
      <dsp:txXfrm>
        <a:off x="4" y="1860248"/>
        <a:ext cx="4241250" cy="1113829"/>
      </dsp:txXfrm>
    </dsp:sp>
    <dsp:sp modelId="{E0B63810-3CE5-4603-8DF4-FF98F13144B7}">
      <dsp:nvSpPr>
        <dsp:cNvPr id="0" name=""/>
        <dsp:cNvSpPr/>
      </dsp:nvSpPr>
      <dsp:spPr>
        <a:xfrm>
          <a:off x="7241196" y="198030"/>
          <a:ext cx="1908562" cy="1908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879E93-68E0-49E1-8C8B-9DDD84B1A9C2}">
      <dsp:nvSpPr>
        <dsp:cNvPr id="0" name=""/>
        <dsp:cNvSpPr/>
      </dsp:nvSpPr>
      <dsp:spPr>
        <a:xfrm>
          <a:off x="4983473" y="1942087"/>
          <a:ext cx="6424009" cy="125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1422400">
            <a:lnSpc>
              <a:spcPct val="100000"/>
            </a:lnSpc>
            <a:spcBef>
              <a:spcPct val="0"/>
            </a:spcBef>
            <a:spcAft>
              <a:spcPct val="35000"/>
            </a:spcAft>
          </a:pPr>
          <a:r>
            <a:rPr lang="en-GB" sz="3200" kern="1200" dirty="0"/>
            <a:t>What are some good points and not so good points about these profiles and how can they be improved?</a:t>
          </a:r>
          <a:endParaRPr lang="en-US" sz="3200" kern="1200" dirty="0"/>
        </a:p>
      </dsp:txBody>
      <dsp:txXfrm>
        <a:off x="4983473" y="1942087"/>
        <a:ext cx="6424009" cy="12587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676841-1D13-4E67-9033-1EB26558A348}">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5F0F23-382C-46CF-B298-5A7D8F73D830}">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kern="1200" dirty="0"/>
            <a:t>Example A; An experienced Administrator with over 5 years experience within the pharmaceutical sector, specifically with diary management for senior stakeholders. Looking for a similar role to grow my professional skills and utilise my current skills. </a:t>
          </a:r>
          <a:endParaRPr lang="en-US" sz="2000" kern="1200" dirty="0"/>
        </a:p>
      </dsp:txBody>
      <dsp:txXfrm>
        <a:off x="0" y="2703"/>
        <a:ext cx="6900512" cy="1843578"/>
      </dsp:txXfrm>
    </dsp:sp>
    <dsp:sp modelId="{120DE27A-A00F-41DE-AE03-934A1F34D148}">
      <dsp:nvSpPr>
        <dsp:cNvPr id="0" name=""/>
        <dsp:cNvSpPr/>
      </dsp:nvSpPr>
      <dsp:spPr>
        <a:xfrm>
          <a:off x="0" y="1846281"/>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A9FD8E-6E1C-431D-99C7-4A99CA23436C}">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kern="1200" dirty="0"/>
            <a:t>Example B; I am reliable, trustworthy and hardworking. I like to give my best in all situations I am put in. Looking for a role in administration, office management or reception but also open to anything. </a:t>
          </a:r>
          <a:endParaRPr lang="en-US" sz="2000" kern="1200" dirty="0"/>
        </a:p>
      </dsp:txBody>
      <dsp:txXfrm>
        <a:off x="0" y="1846281"/>
        <a:ext cx="6900512" cy="1843578"/>
      </dsp:txXfrm>
    </dsp:sp>
    <dsp:sp modelId="{F3065452-A155-4060-8D79-4E070BCCDBC7}">
      <dsp:nvSpPr>
        <dsp:cNvPr id="0" name=""/>
        <dsp:cNvSpPr/>
      </dsp:nvSpPr>
      <dsp:spPr>
        <a:xfrm>
          <a:off x="0" y="3689859"/>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C9606F-0D4F-4315-8816-32E55C7F67E8}">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kern="1200"/>
            <a:t>Example C;  An AAT qualified Accounts Administrator with over 8 years experience in the field. Currently studying for the ACCA Qualification, immediately available for Assistant Accountant, Accounts Assistant, Senior Accounts assistant positions. Confident using a variety of systems such as; SAP and XERO. </a:t>
          </a:r>
          <a:endParaRPr lang="en-US" sz="2000" kern="1200"/>
        </a:p>
      </dsp:txBody>
      <dsp:txXfrm>
        <a:off x="0" y="3689859"/>
        <a:ext cx="6900512" cy="18435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E64946-32DA-445A-BC71-E61E52904CAE}">
      <dsp:nvSpPr>
        <dsp:cNvPr id="0" name=""/>
        <dsp:cNvSpPr/>
      </dsp:nvSpPr>
      <dsp:spPr>
        <a:xfrm>
          <a:off x="0" y="19695"/>
          <a:ext cx="6900512" cy="178425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GB" sz="2500" kern="1200" dirty="0"/>
            <a:t>Easy to get caught up in wanting an outcome for opportunities that might not be suitable or relevant to the participants skill set. </a:t>
          </a:r>
          <a:br>
            <a:rPr lang="en-GB" sz="2500" kern="1200" dirty="0"/>
          </a:br>
          <a:endParaRPr lang="en-US" sz="2500" kern="1200" dirty="0"/>
        </a:p>
      </dsp:txBody>
      <dsp:txXfrm>
        <a:off x="87100" y="106795"/>
        <a:ext cx="6726312" cy="1610050"/>
      </dsp:txXfrm>
    </dsp:sp>
    <dsp:sp modelId="{C44CF823-2F19-4C0B-BC5D-BCE08A398CF2}">
      <dsp:nvSpPr>
        <dsp:cNvPr id="0" name=""/>
        <dsp:cNvSpPr/>
      </dsp:nvSpPr>
      <dsp:spPr>
        <a:xfrm>
          <a:off x="0" y="1875945"/>
          <a:ext cx="6900512" cy="178425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GB" sz="2500" kern="1200" dirty="0"/>
            <a:t>Checking the job requirements – Essential skills, non – essential (transferrable) </a:t>
          </a:r>
          <a:br>
            <a:rPr lang="en-GB" sz="2500" kern="1200" dirty="0"/>
          </a:br>
          <a:endParaRPr lang="en-US" sz="2500" kern="1200" dirty="0"/>
        </a:p>
      </dsp:txBody>
      <dsp:txXfrm>
        <a:off x="87100" y="1963045"/>
        <a:ext cx="6726312" cy="1610050"/>
      </dsp:txXfrm>
    </dsp:sp>
    <dsp:sp modelId="{08E386C9-3D0D-4A0A-B98E-3A4E9A24C4E0}">
      <dsp:nvSpPr>
        <dsp:cNvPr id="0" name=""/>
        <dsp:cNvSpPr/>
      </dsp:nvSpPr>
      <dsp:spPr>
        <a:xfrm>
          <a:off x="0" y="3732195"/>
          <a:ext cx="6900512" cy="178425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GB" sz="2500" kern="1200" dirty="0"/>
            <a:t>Is it of interest? Is this something the participant would do on a day to day basis. (Reliability and dedication) </a:t>
          </a:r>
          <a:endParaRPr lang="en-US" sz="2500" kern="1200" dirty="0"/>
        </a:p>
      </dsp:txBody>
      <dsp:txXfrm>
        <a:off x="87100" y="3819295"/>
        <a:ext cx="6726312" cy="161005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DC9FAC-3CEB-4C2A-B779-7EE5BAC4B48C}">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B78499-5D96-42DA-9300-80DA9C6DA2D1}">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Can a CV be tailored to a specific job? </a:t>
          </a:r>
          <a:r>
            <a:rPr lang="en-GB" sz="2300" kern="1200" dirty="0">
              <a:solidFill>
                <a:srgbClr val="FF0000"/>
              </a:solidFill>
            </a:rPr>
            <a:t>YES, this is absolutely fine, if not recommended! If there is a specific role you can advise the participant to match their skills or transferrable skills to the job description. (Just  keep in mind not to look too staged)</a:t>
          </a:r>
          <a:endParaRPr lang="en-US" sz="2300" kern="1200" dirty="0">
            <a:solidFill>
              <a:srgbClr val="FF0000"/>
            </a:solidFill>
          </a:endParaRPr>
        </a:p>
      </dsp:txBody>
      <dsp:txXfrm>
        <a:off x="0" y="2703"/>
        <a:ext cx="6900512" cy="1843578"/>
      </dsp:txXfrm>
    </dsp:sp>
    <dsp:sp modelId="{AEC5316D-8BE9-4D29-B27F-F8FD417A3951}">
      <dsp:nvSpPr>
        <dsp:cNvPr id="0" name=""/>
        <dsp:cNvSpPr/>
      </dsp:nvSpPr>
      <dsp:spPr>
        <a:xfrm>
          <a:off x="0" y="1846281"/>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6C3F1D-2083-4708-9F85-D5812746470C}">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What order should work history be displayed? </a:t>
          </a:r>
          <a:r>
            <a:rPr lang="en-GB" sz="2300" kern="1200" dirty="0">
              <a:solidFill>
                <a:srgbClr val="FF0000"/>
              </a:solidFill>
            </a:rPr>
            <a:t>A common mistake is to put your most recent position at the bottom, so it is in date order. It is the opposite; the most recent job should be at the top of your work history and descend accordingly. </a:t>
          </a:r>
          <a:endParaRPr lang="en-US" sz="2300" kern="1200" dirty="0">
            <a:solidFill>
              <a:srgbClr val="FF0000"/>
            </a:solidFill>
          </a:endParaRPr>
        </a:p>
      </dsp:txBody>
      <dsp:txXfrm>
        <a:off x="0" y="1846281"/>
        <a:ext cx="6900512" cy="1843578"/>
      </dsp:txXfrm>
    </dsp:sp>
    <dsp:sp modelId="{AE3B9EFC-857A-4D78-82B7-885B4211AEB8}">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E270C4-8456-4EBC-98D4-4303143327D1}">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What if I don’t have the relevant skills but I am interested? </a:t>
          </a:r>
          <a:r>
            <a:rPr lang="en-GB" sz="2300" kern="1200" dirty="0">
              <a:solidFill>
                <a:srgbClr val="FF0000"/>
              </a:solidFill>
            </a:rPr>
            <a:t>This is fine, if you are ambitious about a particular position then look at what transferrable skills you can bring whilst learning the role</a:t>
          </a:r>
          <a:r>
            <a:rPr lang="en-GB" sz="2300" kern="1200" dirty="0"/>
            <a:t>. </a:t>
          </a:r>
          <a:endParaRPr lang="en-US" sz="2300" kern="1200" dirty="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7DF9D-7B4D-45D5-805B-C1353BDB93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6FD9942-7630-4E19-9AF6-788870F2DE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DC15043-C4E5-41A3-9C0E-C7B1CDBE3594}"/>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706B13C6-A304-452B-A8F9-907FEF958F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5D12D6-1F01-473D-A8DC-AD737B69CB39}"/>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385029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F88AD-B258-44D1-8B55-8390670B040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FD98E6E-EF3C-4FBF-8F5A-A54959CD52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006B4C-CCE9-4502-BD64-6066F550C636}"/>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8063743F-73BF-4556-80C8-1CBB6CD3B3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F96EAF-B3B4-4C99-A735-E9CDE4EA353E}"/>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81452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D5D017-6664-4AAB-B641-C88E1465810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A4C07D-4D68-4704-B17F-449C37AC66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2F2629-B29A-49A1-A1BC-8C7C736EE433}"/>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CCCB9AED-DCD4-4255-BF66-EFD33720F0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83803D-C717-420F-A2A0-6CF4C0A0BBA5}"/>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484414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D7E8F-EA94-47E4-AADB-30C6C55E54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C7FBD4-48BE-40CA-A677-522461E788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541BE7-33B5-4112-9E7B-34224B13E45E}"/>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08D1C603-56B5-4EC0-94CC-EA176512CD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7C0B78-3D70-4991-BE9B-BB4C385E566D}"/>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145530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80F51-34E7-4792-859A-8E26892575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33F51C-4AA2-4E17-A329-4FC4046DFB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588F68-986C-42E5-951F-AD6A0D2DCCBC}"/>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B8BDA827-48DB-4301-A1F8-CA75D74C58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ACBF2B-FEE1-433E-ADF1-A63738C13F1F}"/>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980241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D69F4-D4F5-473E-AB94-869AC4D7C4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21FA08-5F8D-444F-A775-0C30AF1064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0C0069-D9FE-471B-8425-E4DC05BDEF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C6AC412-1AB7-44E0-BC68-4CA3E3FC28FC}"/>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6" name="Footer Placeholder 5">
            <a:extLst>
              <a:ext uri="{FF2B5EF4-FFF2-40B4-BE49-F238E27FC236}">
                <a16:creationId xmlns:a16="http://schemas.microsoft.com/office/drawing/2014/main" id="{6CADC425-EB7A-461A-A34E-74B449D018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E5A0CB-D4EC-4432-B02E-50D097E66B3D}"/>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88054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25F05-8C44-486B-B43C-3035D83EA38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976885-3FC0-4AF0-8696-8174DE415A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3CE915-2F6C-4A17-B26C-E2576B42BE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24E463D-4A30-4F94-BD1C-897F051337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E0587-B10D-49B5-99DD-921D6BBDDB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08EFE0-EF39-4626-A967-374F0E089B3D}"/>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8" name="Footer Placeholder 7">
            <a:extLst>
              <a:ext uri="{FF2B5EF4-FFF2-40B4-BE49-F238E27FC236}">
                <a16:creationId xmlns:a16="http://schemas.microsoft.com/office/drawing/2014/main" id="{53FBA98E-5936-4BE7-820C-5C57E1E1DF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52013D0-4B81-46BD-B9D1-A85792638FF6}"/>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978652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177AC-0CF2-4DA0-8EF2-B9D93B396F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3C7AAE8-01C6-46B3-B383-3A677731B6FB}"/>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4" name="Footer Placeholder 3">
            <a:extLst>
              <a:ext uri="{FF2B5EF4-FFF2-40B4-BE49-F238E27FC236}">
                <a16:creationId xmlns:a16="http://schemas.microsoft.com/office/drawing/2014/main" id="{C911AEAB-7F47-4CCE-82BB-703BDD1905E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28D083-F926-4AC0-B59E-54C08BC48EFF}"/>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40509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ED7335-E6C5-460D-8609-F1DCF887C9BB}"/>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3" name="Footer Placeholder 2">
            <a:extLst>
              <a:ext uri="{FF2B5EF4-FFF2-40B4-BE49-F238E27FC236}">
                <a16:creationId xmlns:a16="http://schemas.microsoft.com/office/drawing/2014/main" id="{47C2BB5A-319C-4CB9-ACFB-DE054C24601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030C0AF-ED72-4367-9788-5F102F6C5B96}"/>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3803415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A8F70-4C85-431B-9CCE-D774334CC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C5A7F7-4F18-436A-8C28-7C8B2AAAC4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9DA6B2C-C7B2-4E0A-91C9-F7E28EDB8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E8D3E9-F051-4609-B897-DF6BCEC9E1AA}"/>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6" name="Footer Placeholder 5">
            <a:extLst>
              <a:ext uri="{FF2B5EF4-FFF2-40B4-BE49-F238E27FC236}">
                <a16:creationId xmlns:a16="http://schemas.microsoft.com/office/drawing/2014/main" id="{97AF3226-7C9C-44B7-90E9-C1ECDF8AAB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3560A0-E107-4897-AD1B-6D454440A0AA}"/>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81830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E0EDA-E827-4648-8999-DB03F335EC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813D90-69F5-4906-A6DC-914F30A311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CBF3489-949F-4ED7-91B5-C2591E2531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951D87-0ED2-42C3-952F-FDB30E0300EE}"/>
              </a:ext>
            </a:extLst>
          </p:cNvPr>
          <p:cNvSpPr>
            <a:spLocks noGrp="1"/>
          </p:cNvSpPr>
          <p:nvPr>
            <p:ph type="dt" sz="half" idx="10"/>
          </p:nvPr>
        </p:nvSpPr>
        <p:spPr/>
        <p:txBody>
          <a:bodyPr/>
          <a:lstStyle/>
          <a:p>
            <a:fld id="{007119AA-4738-42C1-97DA-A58E3062D9DE}" type="datetimeFigureOut">
              <a:rPr lang="en-GB" smtClean="0"/>
              <a:t>14/04/2021</a:t>
            </a:fld>
            <a:endParaRPr lang="en-GB"/>
          </a:p>
        </p:txBody>
      </p:sp>
      <p:sp>
        <p:nvSpPr>
          <p:cNvPr id="6" name="Footer Placeholder 5">
            <a:extLst>
              <a:ext uri="{FF2B5EF4-FFF2-40B4-BE49-F238E27FC236}">
                <a16:creationId xmlns:a16="http://schemas.microsoft.com/office/drawing/2014/main" id="{CFFE0206-113D-49A6-B574-96AF4A7D8E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5BD97C-3FB9-4DBE-85CC-73939F8840A8}"/>
              </a:ext>
            </a:extLst>
          </p:cNvPr>
          <p:cNvSpPr>
            <a:spLocks noGrp="1"/>
          </p:cNvSpPr>
          <p:nvPr>
            <p:ph type="sldNum" sz="quarter" idx="12"/>
          </p:nvPr>
        </p:nvSpPr>
        <p:spPr/>
        <p:txBody>
          <a:bodyPr/>
          <a:lstStyle/>
          <a:p>
            <a:fld id="{C7112426-2448-4E1E-AD00-62894CE85DED}" type="slidenum">
              <a:rPr lang="en-GB" smtClean="0"/>
              <a:t>‹#›</a:t>
            </a:fld>
            <a:endParaRPr lang="en-GB"/>
          </a:p>
        </p:txBody>
      </p:sp>
    </p:spTree>
    <p:extLst>
      <p:ext uri="{BB962C8B-B14F-4D97-AF65-F5344CB8AC3E}">
        <p14:creationId xmlns:p14="http://schemas.microsoft.com/office/powerpoint/2010/main" val="2273245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234CCA-CA83-4ED2-BAE1-785A085BF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F5C5F2-C712-48BD-8EB8-735816C39D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97047B-B098-46D6-9EA9-B302795C9C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119AA-4738-42C1-97DA-A58E3062D9DE}" type="datetimeFigureOut">
              <a:rPr lang="en-GB" smtClean="0"/>
              <a:t>14/04/2021</a:t>
            </a:fld>
            <a:endParaRPr lang="en-GB"/>
          </a:p>
        </p:txBody>
      </p:sp>
      <p:sp>
        <p:nvSpPr>
          <p:cNvPr id="5" name="Footer Placeholder 4">
            <a:extLst>
              <a:ext uri="{FF2B5EF4-FFF2-40B4-BE49-F238E27FC236}">
                <a16:creationId xmlns:a16="http://schemas.microsoft.com/office/drawing/2014/main" id="{87EB5771-C4F5-44F7-BDAA-BF42C3EEEB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3C4EA19-CDB2-4EB3-818D-F029A8FAF0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12426-2448-4E1E-AD00-62894CE85DED}" type="slidenum">
              <a:rPr lang="en-GB" smtClean="0"/>
              <a:t>‹#›</a:t>
            </a:fld>
            <a:endParaRPr lang="en-GB"/>
          </a:p>
        </p:txBody>
      </p:sp>
    </p:spTree>
    <p:extLst>
      <p:ext uri="{BB962C8B-B14F-4D97-AF65-F5344CB8AC3E}">
        <p14:creationId xmlns:p14="http://schemas.microsoft.com/office/powerpoint/2010/main" val="12293405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4DC915-E0A7-4A90-884E-E850BC13824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A63CDEE-5F6D-4664-ACDC-17D3FC7D0FD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58859" y="1118007"/>
            <a:ext cx="8009839" cy="4768853"/>
            <a:chOff x="1258859" y="1118007"/>
            <a:chExt cx="8009839" cy="4768853"/>
          </a:xfrm>
        </p:grpSpPr>
        <p:sp>
          <p:nvSpPr>
            <p:cNvPr id="11" name="Freeform 5">
              <a:extLst>
                <a:ext uri="{FF2B5EF4-FFF2-40B4-BE49-F238E27FC236}">
                  <a16:creationId xmlns:a16="http://schemas.microsoft.com/office/drawing/2014/main" id="{3AA1B2B6-69FE-451C-81CB-995A804290F5}"/>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8446205" y="1654168"/>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9F7E496F-64E9-45ED-A2DB-3A494C79017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8580943" y="1311136"/>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690F9C91-9231-44A1-8E05-EC891AE6B646}"/>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8580943" y="1126737"/>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6F955F36-F50D-4D3F-8C98-582F11CD3AB5}"/>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val="1"/>
                </p:ext>
              </p:extLst>
            </p:nvPr>
          </p:nvSpPr>
          <p:spPr bwMode="auto">
            <a:xfrm>
              <a:off x="1258859" y="1118007"/>
              <a:ext cx="7669284"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FB77AEAE-7490-47B2-81A9-29A7DC80141F}"/>
              </a:ext>
            </a:extLst>
          </p:cNvPr>
          <p:cNvSpPr>
            <a:spLocks noGrp="1"/>
          </p:cNvSpPr>
          <p:nvPr>
            <p:ph type="ctrTitle"/>
          </p:nvPr>
        </p:nvSpPr>
        <p:spPr>
          <a:xfrm>
            <a:off x="1568741" y="1439740"/>
            <a:ext cx="7197504" cy="2874361"/>
          </a:xfrm>
        </p:spPr>
        <p:txBody>
          <a:bodyPr>
            <a:normAutofit/>
          </a:bodyPr>
          <a:lstStyle/>
          <a:p>
            <a:pPr algn="l"/>
            <a:r>
              <a:rPr lang="en-GB" dirty="0">
                <a:solidFill>
                  <a:srgbClr val="FFFFFF"/>
                </a:solidFill>
              </a:rPr>
              <a:t>What makes a good CV?</a:t>
            </a:r>
          </a:p>
        </p:txBody>
      </p:sp>
      <p:sp>
        <p:nvSpPr>
          <p:cNvPr id="3" name="Subtitle 2">
            <a:extLst>
              <a:ext uri="{FF2B5EF4-FFF2-40B4-BE49-F238E27FC236}">
                <a16:creationId xmlns:a16="http://schemas.microsoft.com/office/drawing/2014/main" id="{F8CE4D8E-8BA4-4A00-8D56-5F270AE22348}"/>
              </a:ext>
            </a:extLst>
          </p:cNvPr>
          <p:cNvSpPr>
            <a:spLocks noGrp="1"/>
          </p:cNvSpPr>
          <p:nvPr>
            <p:ph type="subTitle" idx="1"/>
          </p:nvPr>
        </p:nvSpPr>
        <p:spPr>
          <a:xfrm>
            <a:off x="1524000" y="4777683"/>
            <a:ext cx="6629400" cy="989403"/>
          </a:xfrm>
        </p:spPr>
        <p:txBody>
          <a:bodyPr>
            <a:normAutofit/>
          </a:bodyPr>
          <a:lstStyle/>
          <a:p>
            <a:pPr algn="r"/>
            <a:r>
              <a:rPr lang="en-GB" dirty="0" smtClean="0"/>
              <a:t>Laura.Francis@mts-recruitment.co.uk</a:t>
            </a:r>
            <a:endParaRPr lang="en-GB" dirty="0"/>
          </a:p>
        </p:txBody>
      </p:sp>
    </p:spTree>
    <p:extLst>
      <p:ext uri="{BB962C8B-B14F-4D97-AF65-F5344CB8AC3E}">
        <p14:creationId xmlns:p14="http://schemas.microsoft.com/office/powerpoint/2010/main" val="316865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BC066-8595-4224-AB0E-AABAE050DDDC}"/>
              </a:ext>
            </a:extLst>
          </p:cNvPr>
          <p:cNvSpPr>
            <a:spLocks noGrp="1"/>
          </p:cNvSpPr>
          <p:nvPr>
            <p:ph type="title"/>
          </p:nvPr>
        </p:nvSpPr>
        <p:spPr>
          <a:xfrm>
            <a:off x="635000" y="640823"/>
            <a:ext cx="3418659" cy="5583148"/>
          </a:xfrm>
        </p:spPr>
        <p:txBody>
          <a:bodyPr anchor="ctr">
            <a:normAutofit/>
          </a:bodyPr>
          <a:lstStyle/>
          <a:p>
            <a:r>
              <a:rPr lang="en-GB" sz="3400"/>
              <a:t>Personal profile - 3-5 lines of the participants skills, experience and goal job outcome, use facts and figures where applicable and possible. </a:t>
            </a:r>
            <a:br>
              <a:rPr lang="en-GB" sz="3400"/>
            </a:br>
            <a:r>
              <a:rPr lang="en-GB" sz="3400"/>
              <a:t> </a:t>
            </a:r>
          </a:p>
        </p:txBody>
      </p:sp>
      <p:graphicFrame>
        <p:nvGraphicFramePr>
          <p:cNvPr id="5" name="Content Placeholder 2">
            <a:extLst>
              <a:ext uri="{FF2B5EF4-FFF2-40B4-BE49-F238E27FC236}">
                <a16:creationId xmlns:a16="http://schemas.microsoft.com/office/drawing/2014/main" id="{A0853149-253F-4872-968B-A1CAEA6F8127}"/>
              </a:ext>
            </a:extLst>
          </p:cNvPr>
          <p:cNvGraphicFramePr>
            <a:graphicFrameLocks noGrp="1"/>
          </p:cNvGraphicFramePr>
          <p:nvPr>
            <p:ph idx="1"/>
            <p:extLst>
              <p:ext uri="{D42A27DB-BD31-4B8C-83A1-F6EECF244321}">
                <p14:modId xmlns:p14="http://schemas.microsoft.com/office/powerpoint/2010/main" val="135220781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3104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8CC01-625C-4422-8BEC-33C40149E1FC}"/>
              </a:ext>
            </a:extLst>
          </p:cNvPr>
          <p:cNvSpPr>
            <a:spLocks noGrp="1"/>
          </p:cNvSpPr>
          <p:nvPr>
            <p:ph idx="1"/>
          </p:nvPr>
        </p:nvSpPr>
        <p:spPr>
          <a:xfrm>
            <a:off x="2762250" y="379413"/>
            <a:ext cx="6153150" cy="1325563"/>
          </a:xfrm>
        </p:spPr>
        <p:txBody>
          <a:bodyPr>
            <a:normAutofit fontScale="77500" lnSpcReduction="20000"/>
          </a:bodyPr>
          <a:lstStyle/>
          <a:p>
            <a:pPr marL="0" indent="0" algn="ctr">
              <a:buNone/>
            </a:pPr>
            <a:r>
              <a:rPr lang="en-GB" dirty="0"/>
              <a:t> </a:t>
            </a:r>
            <a:r>
              <a:rPr lang="en-GB" b="1" dirty="0"/>
              <a:t>First Name Last Name</a:t>
            </a:r>
            <a:br>
              <a:rPr lang="en-GB" b="1" dirty="0"/>
            </a:br>
            <a:r>
              <a:rPr lang="en-GB" b="1" dirty="0"/>
              <a:t>Contact Number/Email</a:t>
            </a:r>
            <a:br>
              <a:rPr lang="en-GB" b="1" dirty="0"/>
            </a:br>
            <a:r>
              <a:rPr lang="en-GB" b="1" dirty="0"/>
              <a:t>Location</a:t>
            </a:r>
            <a:r>
              <a:rPr lang="en-GB" dirty="0"/>
              <a:t/>
            </a:r>
            <a:br>
              <a:rPr lang="en-GB" dirty="0"/>
            </a:br>
            <a:r>
              <a:rPr lang="en-GB" dirty="0"/>
              <a:t/>
            </a:r>
            <a:br>
              <a:rPr lang="en-GB" dirty="0"/>
            </a:br>
            <a:endParaRPr lang="en-GB" dirty="0"/>
          </a:p>
        </p:txBody>
      </p:sp>
      <p:sp>
        <p:nvSpPr>
          <p:cNvPr id="4" name="TextBox 3">
            <a:extLst>
              <a:ext uri="{FF2B5EF4-FFF2-40B4-BE49-F238E27FC236}">
                <a16:creationId xmlns:a16="http://schemas.microsoft.com/office/drawing/2014/main" id="{273ADE1C-F558-460B-A153-DFF21C5EE012}"/>
              </a:ext>
            </a:extLst>
          </p:cNvPr>
          <p:cNvSpPr txBox="1"/>
          <p:nvPr/>
        </p:nvSpPr>
        <p:spPr>
          <a:xfrm>
            <a:off x="214312" y="962819"/>
            <a:ext cx="11763375" cy="1200329"/>
          </a:xfrm>
          <a:prstGeom prst="rect">
            <a:avLst/>
          </a:prstGeom>
          <a:noFill/>
        </p:spPr>
        <p:txBody>
          <a:bodyPr wrap="square" rtlCol="0">
            <a:spAutoFit/>
          </a:bodyPr>
          <a:lstStyle/>
          <a:p>
            <a:r>
              <a:rPr lang="en-GB" b="1" dirty="0"/>
              <a:t>Personal Profile</a:t>
            </a:r>
          </a:p>
          <a:p>
            <a:endParaRPr lang="en-GB" dirty="0"/>
          </a:p>
          <a:p>
            <a:r>
              <a:rPr lang="en-GB" dirty="0"/>
              <a:t>Experience, Key Qualification if there is one, 1 or 2 key selling points about their skills or achievements. What they are looking for and can bring to the company </a:t>
            </a:r>
          </a:p>
        </p:txBody>
      </p:sp>
      <p:sp>
        <p:nvSpPr>
          <p:cNvPr id="5" name="TextBox 4">
            <a:extLst>
              <a:ext uri="{FF2B5EF4-FFF2-40B4-BE49-F238E27FC236}">
                <a16:creationId xmlns:a16="http://schemas.microsoft.com/office/drawing/2014/main" id="{70F822BB-2C8E-46BA-A251-9C5F425FE13E}"/>
              </a:ext>
            </a:extLst>
          </p:cNvPr>
          <p:cNvSpPr txBox="1"/>
          <p:nvPr/>
        </p:nvSpPr>
        <p:spPr>
          <a:xfrm>
            <a:off x="214312" y="2163148"/>
            <a:ext cx="4924425" cy="2031325"/>
          </a:xfrm>
          <a:prstGeom prst="rect">
            <a:avLst/>
          </a:prstGeom>
          <a:noFill/>
        </p:spPr>
        <p:txBody>
          <a:bodyPr wrap="square" rtlCol="0">
            <a:spAutoFit/>
          </a:bodyPr>
          <a:lstStyle/>
          <a:p>
            <a:r>
              <a:rPr lang="en-GB" b="1" dirty="0"/>
              <a:t>Skills/Achievements </a:t>
            </a:r>
          </a:p>
          <a:p>
            <a:endParaRPr lang="en-GB" dirty="0"/>
          </a:p>
          <a:p>
            <a:pPr marL="285750" indent="-285750">
              <a:buFont typeface="Arial" panose="020B0604020202020204" pitchFamily="34" charset="0"/>
              <a:buChar char="•"/>
            </a:pPr>
            <a:r>
              <a:rPr lang="en-GB" dirty="0"/>
              <a:t>Any qualifications (CSCS, SIA, FIRST AID, ACCA, </a:t>
            </a:r>
          </a:p>
          <a:p>
            <a:pPr marL="285750" indent="-285750">
              <a:buFont typeface="Arial" panose="020B0604020202020204" pitchFamily="34" charset="0"/>
              <a:buChar char="•"/>
            </a:pPr>
            <a:r>
              <a:rPr lang="en-GB" dirty="0"/>
              <a:t>Any diplomas or completed courses</a:t>
            </a:r>
          </a:p>
          <a:p>
            <a:pPr marL="285750" indent="-285750">
              <a:buFont typeface="Arial" panose="020B0604020202020204" pitchFamily="34" charset="0"/>
              <a:buChar char="•"/>
            </a:pPr>
            <a:r>
              <a:rPr lang="en-GB" dirty="0"/>
              <a:t>Any specific systems </a:t>
            </a:r>
          </a:p>
          <a:p>
            <a:pPr marL="285750" indent="-285750">
              <a:buFont typeface="Arial" panose="020B0604020202020204" pitchFamily="34" charset="0"/>
              <a:buChar char="•"/>
            </a:pPr>
            <a:r>
              <a:rPr lang="en-GB" dirty="0"/>
              <a:t>Received employee on the month or similar?</a:t>
            </a:r>
          </a:p>
          <a:p>
            <a:pPr marL="285750" indent="-285750">
              <a:buFont typeface="Arial" panose="020B0604020202020204" pitchFamily="34" charset="0"/>
              <a:buChar char="•"/>
            </a:pPr>
            <a:r>
              <a:rPr lang="en-GB" dirty="0"/>
              <a:t>Saved the company money? Increased sales?</a:t>
            </a:r>
          </a:p>
        </p:txBody>
      </p:sp>
      <p:sp>
        <p:nvSpPr>
          <p:cNvPr id="6" name="TextBox 5">
            <a:extLst>
              <a:ext uri="{FF2B5EF4-FFF2-40B4-BE49-F238E27FC236}">
                <a16:creationId xmlns:a16="http://schemas.microsoft.com/office/drawing/2014/main" id="{743CC20D-98A6-46A3-BB91-241C9E850D88}"/>
              </a:ext>
            </a:extLst>
          </p:cNvPr>
          <p:cNvSpPr txBox="1"/>
          <p:nvPr/>
        </p:nvSpPr>
        <p:spPr>
          <a:xfrm>
            <a:off x="6710365" y="2203655"/>
            <a:ext cx="5362575" cy="2308324"/>
          </a:xfrm>
          <a:prstGeom prst="rect">
            <a:avLst/>
          </a:prstGeom>
          <a:noFill/>
        </p:spPr>
        <p:txBody>
          <a:bodyPr wrap="square" rtlCol="0">
            <a:spAutoFit/>
          </a:bodyPr>
          <a:lstStyle/>
          <a:p>
            <a:r>
              <a:rPr lang="en-GB" b="1" dirty="0"/>
              <a:t>Education</a:t>
            </a:r>
            <a:r>
              <a:rPr lang="en-GB" dirty="0"/>
              <a:t> </a:t>
            </a:r>
          </a:p>
          <a:p>
            <a:endParaRPr lang="en-GB" dirty="0"/>
          </a:p>
          <a:p>
            <a:r>
              <a:rPr lang="en-GB" dirty="0"/>
              <a:t>Starting date – Leaving date</a:t>
            </a:r>
            <a:br>
              <a:rPr lang="en-GB" dirty="0"/>
            </a:br>
            <a:r>
              <a:rPr lang="en-GB" dirty="0"/>
              <a:t>School or College Attended</a:t>
            </a:r>
            <a:br>
              <a:rPr lang="en-GB" dirty="0"/>
            </a:br>
            <a:r>
              <a:rPr lang="en-GB" dirty="0"/>
              <a:t>5 A-C GCSE’s</a:t>
            </a:r>
            <a:br>
              <a:rPr lang="en-GB" dirty="0"/>
            </a:br>
            <a:r>
              <a:rPr lang="en-GB" dirty="0"/>
              <a:t>Including Maths and English etc….</a:t>
            </a:r>
          </a:p>
          <a:p>
            <a:r>
              <a:rPr lang="en-GB" b="1" dirty="0">
                <a:solidFill>
                  <a:srgbClr val="FF0000"/>
                </a:solidFill>
              </a:rPr>
              <a:t>You do not need to list every GCSE </a:t>
            </a:r>
          </a:p>
          <a:p>
            <a:endParaRPr lang="en-GB" dirty="0"/>
          </a:p>
        </p:txBody>
      </p:sp>
      <p:sp>
        <p:nvSpPr>
          <p:cNvPr id="9" name="TextBox 8">
            <a:extLst>
              <a:ext uri="{FF2B5EF4-FFF2-40B4-BE49-F238E27FC236}">
                <a16:creationId xmlns:a16="http://schemas.microsoft.com/office/drawing/2014/main" id="{7EC5334B-F976-4186-AF0C-C91DB7342BD2}"/>
              </a:ext>
            </a:extLst>
          </p:cNvPr>
          <p:cNvSpPr txBox="1"/>
          <p:nvPr/>
        </p:nvSpPr>
        <p:spPr>
          <a:xfrm>
            <a:off x="300037" y="4233188"/>
            <a:ext cx="11077575" cy="923330"/>
          </a:xfrm>
          <a:prstGeom prst="rect">
            <a:avLst/>
          </a:prstGeom>
          <a:noFill/>
        </p:spPr>
        <p:txBody>
          <a:bodyPr wrap="square" rtlCol="0">
            <a:spAutoFit/>
          </a:bodyPr>
          <a:lstStyle/>
          <a:p>
            <a:r>
              <a:rPr lang="en-GB" b="1" dirty="0"/>
              <a:t>Start Month/Year – End Month/Year</a:t>
            </a:r>
            <a:br>
              <a:rPr lang="en-GB" b="1" dirty="0"/>
            </a:br>
            <a:r>
              <a:rPr lang="en-GB" b="1" dirty="0"/>
              <a:t>Job Title</a:t>
            </a:r>
            <a:br>
              <a:rPr lang="en-GB" b="1" dirty="0"/>
            </a:br>
            <a:r>
              <a:rPr lang="en-GB" b="1" dirty="0"/>
              <a:t>Company </a:t>
            </a:r>
          </a:p>
        </p:txBody>
      </p:sp>
      <p:sp>
        <p:nvSpPr>
          <p:cNvPr id="10" name="TextBox 9">
            <a:extLst>
              <a:ext uri="{FF2B5EF4-FFF2-40B4-BE49-F238E27FC236}">
                <a16:creationId xmlns:a16="http://schemas.microsoft.com/office/drawing/2014/main" id="{670BF7F3-4692-4CBD-857C-A582C386EC32}"/>
              </a:ext>
            </a:extLst>
          </p:cNvPr>
          <p:cNvSpPr txBox="1"/>
          <p:nvPr/>
        </p:nvSpPr>
        <p:spPr>
          <a:xfrm>
            <a:off x="300037" y="5195233"/>
            <a:ext cx="7800975" cy="369332"/>
          </a:xfrm>
          <a:prstGeom prst="rect">
            <a:avLst/>
          </a:prstGeom>
          <a:noFill/>
        </p:spPr>
        <p:txBody>
          <a:bodyPr wrap="square" rtlCol="0">
            <a:spAutoFit/>
          </a:bodyPr>
          <a:lstStyle/>
          <a:p>
            <a:r>
              <a:rPr lang="en-GB" b="1" dirty="0">
                <a:solidFill>
                  <a:srgbClr val="FF0000"/>
                </a:solidFill>
              </a:rPr>
              <a:t>Optional: A brief single sentence overview of their job responsibilities</a:t>
            </a:r>
          </a:p>
        </p:txBody>
      </p:sp>
      <p:sp>
        <p:nvSpPr>
          <p:cNvPr id="11" name="TextBox 10">
            <a:extLst>
              <a:ext uri="{FF2B5EF4-FFF2-40B4-BE49-F238E27FC236}">
                <a16:creationId xmlns:a16="http://schemas.microsoft.com/office/drawing/2014/main" id="{DB151667-8037-4305-96CD-93EB0E7FCF1E}"/>
              </a:ext>
            </a:extLst>
          </p:cNvPr>
          <p:cNvSpPr txBox="1"/>
          <p:nvPr/>
        </p:nvSpPr>
        <p:spPr>
          <a:xfrm>
            <a:off x="214312" y="5560982"/>
            <a:ext cx="8248650" cy="1200329"/>
          </a:xfrm>
          <a:prstGeom prst="rect">
            <a:avLst/>
          </a:prstGeom>
          <a:noFill/>
        </p:spPr>
        <p:txBody>
          <a:bodyPr wrap="square" rtlCol="0">
            <a:spAutoFit/>
          </a:bodyPr>
          <a:lstStyle/>
          <a:p>
            <a:pPr marL="285750" indent="-285750">
              <a:buFont typeface="Arial" panose="020B0604020202020204" pitchFamily="34" charset="0"/>
              <a:buChar char="•"/>
            </a:pPr>
            <a:r>
              <a:rPr lang="en-GB" dirty="0"/>
              <a:t>Bullet point day to day responsibilities </a:t>
            </a:r>
          </a:p>
          <a:p>
            <a:pPr marL="285750" indent="-285750">
              <a:buFont typeface="Arial" panose="020B0604020202020204" pitchFamily="34" charset="0"/>
              <a:buChar char="•"/>
            </a:pPr>
            <a:r>
              <a:rPr lang="en-GB" dirty="0"/>
              <a:t>Answering and transferring calls</a:t>
            </a:r>
          </a:p>
          <a:p>
            <a:pPr marL="285750" indent="-285750">
              <a:buFont typeface="Arial" panose="020B0604020202020204" pitchFamily="34" charset="0"/>
              <a:buChar char="•"/>
            </a:pPr>
            <a:r>
              <a:rPr lang="en-GB" dirty="0"/>
              <a:t>Updating systems</a:t>
            </a:r>
          </a:p>
          <a:p>
            <a:pPr marL="285750" indent="-285750">
              <a:buFont typeface="Arial" panose="020B0604020202020204" pitchFamily="34" charset="0"/>
              <a:buChar char="•"/>
            </a:pPr>
            <a:r>
              <a:rPr lang="en-GB" dirty="0"/>
              <a:t>Booking in visitors</a:t>
            </a:r>
          </a:p>
        </p:txBody>
      </p:sp>
    </p:spTree>
    <p:extLst>
      <p:ext uri="{BB962C8B-B14F-4D97-AF65-F5344CB8AC3E}">
        <p14:creationId xmlns:p14="http://schemas.microsoft.com/office/powerpoint/2010/main" val="2835070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AA75F-38D1-415D-9B58-C20C584512FD}"/>
              </a:ext>
            </a:extLst>
          </p:cNvPr>
          <p:cNvSpPr>
            <a:spLocks noGrp="1"/>
          </p:cNvSpPr>
          <p:nvPr>
            <p:ph type="title"/>
          </p:nvPr>
        </p:nvSpPr>
        <p:spPr>
          <a:xfrm>
            <a:off x="635000" y="640823"/>
            <a:ext cx="3418659" cy="5583148"/>
          </a:xfrm>
        </p:spPr>
        <p:txBody>
          <a:bodyPr anchor="ctr">
            <a:normAutofit/>
          </a:bodyPr>
          <a:lstStyle/>
          <a:p>
            <a:r>
              <a:rPr lang="en-GB" sz="5000" dirty="0"/>
              <a:t>Is this job opportunity right for the participant?</a:t>
            </a:r>
          </a:p>
        </p:txBody>
      </p:sp>
      <p:graphicFrame>
        <p:nvGraphicFramePr>
          <p:cNvPr id="5" name="Content Placeholder 2">
            <a:extLst>
              <a:ext uri="{FF2B5EF4-FFF2-40B4-BE49-F238E27FC236}">
                <a16:creationId xmlns:a16="http://schemas.microsoft.com/office/drawing/2014/main" id="{062C99C4-928B-47AE-B737-9F9E5F35FFA3}"/>
              </a:ext>
            </a:extLst>
          </p:cNvPr>
          <p:cNvGraphicFramePr>
            <a:graphicFrameLocks noGrp="1"/>
          </p:cNvGraphicFramePr>
          <p:nvPr>
            <p:ph idx="1"/>
            <p:extLst>
              <p:ext uri="{D42A27DB-BD31-4B8C-83A1-F6EECF244321}">
                <p14:modId xmlns:p14="http://schemas.microsoft.com/office/powerpoint/2010/main" val="123654008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0563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924CA2-726F-43BD-B2C2-9EAFA3223DFD}"/>
              </a:ext>
            </a:extLst>
          </p:cNvPr>
          <p:cNvSpPr>
            <a:spLocks noGrp="1"/>
          </p:cNvSpPr>
          <p:nvPr>
            <p:ph type="title"/>
          </p:nvPr>
        </p:nvSpPr>
        <p:spPr>
          <a:xfrm>
            <a:off x="635000" y="640823"/>
            <a:ext cx="3418659" cy="5583148"/>
          </a:xfrm>
        </p:spPr>
        <p:txBody>
          <a:bodyPr anchor="ctr">
            <a:normAutofit/>
          </a:bodyPr>
          <a:lstStyle/>
          <a:p>
            <a:r>
              <a:rPr lang="en-GB" sz="5400"/>
              <a:t>FAQ’s</a:t>
            </a:r>
          </a:p>
        </p:txBody>
      </p:sp>
      <p:sp>
        <p:nvSpPr>
          <p:cNvPr id="50"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3" name="Content Placeholder 2">
            <a:extLst>
              <a:ext uri="{FF2B5EF4-FFF2-40B4-BE49-F238E27FC236}">
                <a16:creationId xmlns:a16="http://schemas.microsoft.com/office/drawing/2014/main" id="{304C55F8-E325-4044-BC94-F973C4679DDB}"/>
              </a:ext>
            </a:extLst>
          </p:cNvPr>
          <p:cNvGraphicFramePr>
            <a:graphicFrameLocks noGrp="1"/>
          </p:cNvGraphicFramePr>
          <p:nvPr>
            <p:ph idx="1"/>
            <p:extLst>
              <p:ext uri="{D42A27DB-BD31-4B8C-83A1-F6EECF244321}">
                <p14:modId xmlns:p14="http://schemas.microsoft.com/office/powerpoint/2010/main" val="224061375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41155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4CBDBB-4FBD-4B9E-BD01-054A81D431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B01A6F03-171F-40B2-8B2C-A061B89241F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72C4834C-B602-4125-8264-BD0D55A588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172EE5-132F-4DD4-8855-4DBBD9C3465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5844" y="1110000"/>
            <a:ext cx="10195740" cy="462923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20C87F07-6211-4823-BEFC-12D7C0EB0F6A}"/>
              </a:ext>
            </a:extLst>
          </p:cNvPr>
          <p:cNvSpPr>
            <a:spLocks noGrp="1"/>
          </p:cNvSpPr>
          <p:nvPr>
            <p:ph type="title"/>
          </p:nvPr>
        </p:nvSpPr>
        <p:spPr>
          <a:xfrm>
            <a:off x="1998875" y="1302871"/>
            <a:ext cx="8188026" cy="2044650"/>
          </a:xfrm>
        </p:spPr>
        <p:txBody>
          <a:bodyPr anchor="b">
            <a:normAutofit/>
          </a:bodyPr>
          <a:lstStyle/>
          <a:p>
            <a:pPr algn="ctr"/>
            <a:r>
              <a:rPr lang="en-GB" sz="4800"/>
              <a:t>Questions?</a:t>
            </a:r>
          </a:p>
        </p:txBody>
      </p:sp>
      <p:sp>
        <p:nvSpPr>
          <p:cNvPr id="3" name="Content Placeholder 2">
            <a:extLst>
              <a:ext uri="{FF2B5EF4-FFF2-40B4-BE49-F238E27FC236}">
                <a16:creationId xmlns:a16="http://schemas.microsoft.com/office/drawing/2014/main" id="{68948D3A-B212-42DD-A4EB-90B821FA227D}"/>
              </a:ext>
            </a:extLst>
          </p:cNvPr>
          <p:cNvSpPr>
            <a:spLocks noGrp="1"/>
          </p:cNvSpPr>
          <p:nvPr>
            <p:ph idx="1"/>
          </p:nvPr>
        </p:nvSpPr>
        <p:spPr>
          <a:xfrm>
            <a:off x="1993641" y="3519236"/>
            <a:ext cx="8192843" cy="2057046"/>
          </a:xfrm>
        </p:spPr>
        <p:txBody>
          <a:bodyPr anchor="t">
            <a:normAutofit/>
          </a:bodyPr>
          <a:lstStyle/>
          <a:p>
            <a:pPr algn="ctr"/>
            <a:r>
              <a:rPr lang="en-GB" sz="1800" dirty="0"/>
              <a:t>Please feel free to email, call or arrange a teams call with me if you need support or advise with Participant CV’s. </a:t>
            </a:r>
          </a:p>
        </p:txBody>
      </p:sp>
    </p:spTree>
    <p:extLst>
      <p:ext uri="{BB962C8B-B14F-4D97-AF65-F5344CB8AC3E}">
        <p14:creationId xmlns:p14="http://schemas.microsoft.com/office/powerpoint/2010/main" val="237971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a:extLst>
              <a:ext uri="{FF2B5EF4-FFF2-40B4-BE49-F238E27FC236}">
                <a16:creationId xmlns:a16="http://schemas.microsoft.com/office/drawing/2014/main" id="{B3F7A3C7-0737-4E57-B30E-8EEFE638B40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45"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6" name="Group 45">
            <a:extLst>
              <a:ext uri="{FF2B5EF4-FFF2-40B4-BE49-F238E27FC236}">
                <a16:creationId xmlns:a16="http://schemas.microsoft.com/office/drawing/2014/main" id="{43F5E015-E085-4624-B431-B4241444868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47" name="Freeform: Shape 46">
              <a:extLst>
                <a:ext uri="{FF2B5EF4-FFF2-40B4-BE49-F238E27FC236}">
                  <a16:creationId xmlns:a16="http://schemas.microsoft.com/office/drawing/2014/main" id="{4DDB60AE-8B9C-4BA0-93DC-F8C9EBF6D8B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8" name="Freeform: Shape 47">
              <a:extLst>
                <a:ext uri="{FF2B5EF4-FFF2-40B4-BE49-F238E27FC236}">
                  <a16:creationId xmlns:a16="http://schemas.microsoft.com/office/drawing/2014/main" id="{9F247760-BE07-41A2-969E-570081E655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9" name="Freeform: Shape 48">
              <a:extLst>
                <a:ext uri="{FF2B5EF4-FFF2-40B4-BE49-F238E27FC236}">
                  <a16:creationId xmlns:a16="http://schemas.microsoft.com/office/drawing/2014/main" id="{57A70BD2-76FC-4BDD-9E64-3B93D5EF36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0" name="Freeform: Shape 49">
              <a:extLst>
                <a:ext uri="{FF2B5EF4-FFF2-40B4-BE49-F238E27FC236}">
                  <a16:creationId xmlns:a16="http://schemas.microsoft.com/office/drawing/2014/main" id="{AADD9643-5489-42CB-9762-FBAC2AAE9F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1" name="Freeform: Shape 50">
              <a:extLst>
                <a:ext uri="{FF2B5EF4-FFF2-40B4-BE49-F238E27FC236}">
                  <a16:creationId xmlns:a16="http://schemas.microsoft.com/office/drawing/2014/main" id="{09A2C16E-2745-4E3D-BECC-D66755221E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2" name="Freeform: Shape 51">
              <a:extLst>
                <a:ext uri="{FF2B5EF4-FFF2-40B4-BE49-F238E27FC236}">
                  <a16:creationId xmlns:a16="http://schemas.microsoft.com/office/drawing/2014/main" id="{52E5A063-571D-4461-9869-B3E93F6E69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3" name="Freeform: Shape 52">
              <a:extLst>
                <a:ext uri="{FF2B5EF4-FFF2-40B4-BE49-F238E27FC236}">
                  <a16:creationId xmlns:a16="http://schemas.microsoft.com/office/drawing/2014/main" id="{366019AD-E33B-4DBF-BAD3-AE36116031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42A1EBCB-CEBF-458B-A6F1-916DC4A5C2FD}"/>
              </a:ext>
            </a:extLst>
          </p:cNvPr>
          <p:cNvSpPr>
            <a:spLocks noGrp="1"/>
          </p:cNvSpPr>
          <p:nvPr>
            <p:ph type="title"/>
          </p:nvPr>
        </p:nvSpPr>
        <p:spPr>
          <a:xfrm>
            <a:off x="786385" y="841248"/>
            <a:ext cx="3515244" cy="5340097"/>
          </a:xfrm>
        </p:spPr>
        <p:txBody>
          <a:bodyPr anchor="ctr">
            <a:normAutofit/>
          </a:bodyPr>
          <a:lstStyle/>
          <a:p>
            <a:r>
              <a:rPr lang="en-GB" sz="4800">
                <a:solidFill>
                  <a:schemeClr val="bg1"/>
                </a:solidFill>
              </a:rPr>
              <a:t>Overview</a:t>
            </a:r>
          </a:p>
        </p:txBody>
      </p:sp>
      <p:graphicFrame>
        <p:nvGraphicFramePr>
          <p:cNvPr id="26" name="Content Placeholder 2">
            <a:extLst>
              <a:ext uri="{FF2B5EF4-FFF2-40B4-BE49-F238E27FC236}">
                <a16:creationId xmlns:a16="http://schemas.microsoft.com/office/drawing/2014/main" id="{195BB527-690C-4AD4-94D4-126FEC291BFF}"/>
              </a:ext>
            </a:extLst>
          </p:cNvPr>
          <p:cNvGraphicFramePr>
            <a:graphicFrameLocks noGrp="1"/>
          </p:cNvGraphicFramePr>
          <p:nvPr>
            <p:ph idx="1"/>
            <p:extLst>
              <p:ext uri="{D42A27DB-BD31-4B8C-83A1-F6EECF244321}">
                <p14:modId xmlns:p14="http://schemas.microsoft.com/office/powerpoint/2010/main" val="3482215621"/>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0362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CC231C8-C761-4B31-9B1C-C6D19248C6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FB5CB0-89D3-4FDD-8165-B315F1B6BAEC}"/>
              </a:ext>
            </a:extLst>
          </p:cNvPr>
          <p:cNvSpPr>
            <a:spLocks noGrp="1"/>
          </p:cNvSpPr>
          <p:nvPr>
            <p:ph type="title"/>
          </p:nvPr>
        </p:nvSpPr>
        <p:spPr>
          <a:xfrm>
            <a:off x="838200" y="557189"/>
            <a:ext cx="3374136" cy="5567891"/>
          </a:xfrm>
        </p:spPr>
        <p:txBody>
          <a:bodyPr>
            <a:normAutofit/>
          </a:bodyPr>
          <a:lstStyle/>
          <a:p>
            <a:r>
              <a:rPr lang="en-GB" sz="5200"/>
              <a:t>Why CV’s and their structure are so important?</a:t>
            </a:r>
          </a:p>
        </p:txBody>
      </p:sp>
      <p:graphicFrame>
        <p:nvGraphicFramePr>
          <p:cNvPr id="17" name="Content Placeholder 2">
            <a:extLst>
              <a:ext uri="{FF2B5EF4-FFF2-40B4-BE49-F238E27FC236}">
                <a16:creationId xmlns:a16="http://schemas.microsoft.com/office/drawing/2014/main" id="{9F1E8683-7992-4D71-A2A0-50ACF5D5320C}"/>
              </a:ext>
            </a:extLst>
          </p:cNvPr>
          <p:cNvGraphicFramePr>
            <a:graphicFrameLocks noGrp="1"/>
          </p:cNvGraphicFramePr>
          <p:nvPr>
            <p:ph idx="1"/>
            <p:extLst>
              <p:ext uri="{D42A27DB-BD31-4B8C-83A1-F6EECF244321}">
                <p14:modId xmlns:p14="http://schemas.microsoft.com/office/powerpoint/2010/main" val="286044080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4883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26355CF0-422E-4E6A-95EA-261971F670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9EDD1E-09EC-469E-AC9D-65EE9DABFD1F}"/>
              </a:ext>
            </a:extLst>
          </p:cNvPr>
          <p:cNvSpPr>
            <a:spLocks noGrp="1"/>
          </p:cNvSpPr>
          <p:nvPr>
            <p:ph type="title"/>
          </p:nvPr>
        </p:nvSpPr>
        <p:spPr>
          <a:xfrm>
            <a:off x="1106557" y="637953"/>
            <a:ext cx="7659688" cy="3189507"/>
          </a:xfrm>
        </p:spPr>
        <p:txBody>
          <a:bodyPr vert="horz" lIns="91440" tIns="45720" rIns="91440" bIns="45720" rtlCol="0" anchor="b">
            <a:normAutofit/>
          </a:bodyPr>
          <a:lstStyle/>
          <a:p>
            <a:r>
              <a:rPr lang="en-US" sz="8000" kern="1200">
                <a:solidFill>
                  <a:schemeClr val="tx1">
                    <a:lumMod val="75000"/>
                    <a:lumOff val="25000"/>
                  </a:schemeClr>
                </a:solidFill>
                <a:latin typeface="+mj-lt"/>
                <a:ea typeface="+mj-ea"/>
                <a:cs typeface="+mj-cs"/>
              </a:rPr>
              <a:t>DO YOU KNOW?</a:t>
            </a:r>
          </a:p>
        </p:txBody>
      </p:sp>
      <p:sp>
        <p:nvSpPr>
          <p:cNvPr id="6" name="Freeform 5">
            <a:extLst>
              <a:ext uri="{FF2B5EF4-FFF2-40B4-BE49-F238E27FC236}">
                <a16:creationId xmlns:a16="http://schemas.microsoft.com/office/drawing/2014/main" id="{8AA5B50B-519E-4763-9EFB-2C80373D1F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789091" y="4356608"/>
            <a:ext cx="542047" cy="1997227"/>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6">
            <a:extLst>
              <a:ext uri="{FF2B5EF4-FFF2-40B4-BE49-F238E27FC236}">
                <a16:creationId xmlns:a16="http://schemas.microsoft.com/office/drawing/2014/main" id="{298FD7FF-CB14-4A07-B879-0731A18473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783841" y="4214476"/>
            <a:ext cx="369761" cy="1783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CA0D5741-1590-4555-A7A7-DC9B4E2EE4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951746" y="4122185"/>
            <a:ext cx="201857" cy="1727743"/>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3E9C0339-B0D3-40BA-96EF-3C1DB738AE2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6820" y="4214476"/>
            <a:ext cx="339126" cy="1783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A4B9A42A-C5B8-4470-8743-670E344205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122186"/>
            <a:ext cx="201857" cy="1727743"/>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Rectangle 8">
            <a:extLst>
              <a:ext uri="{FF2B5EF4-FFF2-40B4-BE49-F238E27FC236}">
                <a16:creationId xmlns:a16="http://schemas.microsoft.com/office/drawing/2014/main" id="{EDB12AFC-55F8-4AE8-9351-0F38D0C5DD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51447" y="4122187"/>
            <a:ext cx="7978524" cy="164787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5FB8AF32-D272-44DF-A5DC-A97E7B3A044D}"/>
              </a:ext>
            </a:extLst>
          </p:cNvPr>
          <p:cNvSpPr>
            <a:spLocks noGrp="1"/>
          </p:cNvSpPr>
          <p:nvPr>
            <p:ph idx="1"/>
          </p:nvPr>
        </p:nvSpPr>
        <p:spPr>
          <a:xfrm>
            <a:off x="1106557" y="4376667"/>
            <a:ext cx="7659688" cy="1089254"/>
          </a:xfrm>
        </p:spPr>
        <p:txBody>
          <a:bodyPr vert="horz" lIns="91440" tIns="45720" rIns="91440" bIns="45720" rtlCol="0" anchor="ctr">
            <a:normAutofit/>
          </a:bodyPr>
          <a:lstStyle/>
          <a:p>
            <a:pPr marL="0" indent="0">
              <a:buNone/>
            </a:pPr>
            <a:r>
              <a:rPr lang="en-US" kern="1200">
                <a:solidFill>
                  <a:srgbClr val="FEFFFF"/>
                </a:solidFill>
                <a:latin typeface="+mn-lt"/>
                <a:ea typeface="+mn-ea"/>
                <a:cs typeface="+mn-cs"/>
              </a:rPr>
              <a:t>The average time a hiring manager, recruiter or business owner looks at a CV? </a:t>
            </a:r>
          </a:p>
        </p:txBody>
      </p:sp>
      <p:sp>
        <p:nvSpPr>
          <p:cNvPr id="22" name="Rectangle 8">
            <a:extLst>
              <a:ext uri="{FF2B5EF4-FFF2-40B4-BE49-F238E27FC236}">
                <a16:creationId xmlns:a16="http://schemas.microsoft.com/office/drawing/2014/main" id="{C58506DD-7B3D-4594-846B-F78590BE9FA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5946" y="4356608"/>
            <a:ext cx="3122079" cy="1641104"/>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pic>
        <p:nvPicPr>
          <p:cNvPr id="9" name="Graphic 8" descr="Thought outline">
            <a:extLst>
              <a:ext uri="{FF2B5EF4-FFF2-40B4-BE49-F238E27FC236}">
                <a16:creationId xmlns:a16="http://schemas.microsoft.com/office/drawing/2014/main" id="{F56EE7DB-2A62-4976-BE47-BD5157A98C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926827" y="-2092"/>
            <a:ext cx="3891949" cy="3891949"/>
          </a:xfrm>
          <a:prstGeom prst="rect">
            <a:avLst/>
          </a:prstGeom>
        </p:spPr>
      </p:pic>
    </p:spTree>
    <p:extLst>
      <p:ext uri="{BB962C8B-B14F-4D97-AF65-F5344CB8AC3E}">
        <p14:creationId xmlns:p14="http://schemas.microsoft.com/office/powerpoint/2010/main" val="4131276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185EB42-F551-4FF5-8524-0B8221BD0C22}"/>
              </a:ext>
            </a:extLst>
          </p:cNvPr>
          <p:cNvSpPr/>
          <p:nvPr/>
        </p:nvSpPr>
        <p:spPr>
          <a:xfrm>
            <a:off x="2471135" y="2967335"/>
            <a:ext cx="7249742"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The answer is 6 seconds.</a:t>
            </a:r>
          </a:p>
        </p:txBody>
      </p:sp>
      <p:pic>
        <p:nvPicPr>
          <p:cNvPr id="6" name="Picture 5" descr="OMG Bee">
            <a:extLst>
              <a:ext uri="{FF2B5EF4-FFF2-40B4-BE49-F238E27FC236}">
                <a16:creationId xmlns:a16="http://schemas.microsoft.com/office/drawing/2014/main" id="{9B86ED84-8639-47FA-8C70-CBE56370DF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299" y="57150"/>
            <a:ext cx="3371850" cy="3371850"/>
          </a:xfrm>
          <a:prstGeom prst="rect">
            <a:avLst/>
          </a:prstGeom>
        </p:spPr>
      </p:pic>
      <p:sp>
        <p:nvSpPr>
          <p:cNvPr id="7" name="TextBox 6">
            <a:extLst>
              <a:ext uri="{FF2B5EF4-FFF2-40B4-BE49-F238E27FC236}">
                <a16:creationId xmlns:a16="http://schemas.microsoft.com/office/drawing/2014/main" id="{26EFC2F3-7D3A-4F87-AB56-32EBDDCE1CA9}"/>
              </a:ext>
            </a:extLst>
          </p:cNvPr>
          <p:cNvSpPr txBox="1"/>
          <p:nvPr/>
        </p:nvSpPr>
        <p:spPr>
          <a:xfrm>
            <a:off x="857250" y="4352925"/>
            <a:ext cx="11068050" cy="646331"/>
          </a:xfrm>
          <a:prstGeom prst="rect">
            <a:avLst/>
          </a:prstGeom>
          <a:noFill/>
        </p:spPr>
        <p:txBody>
          <a:bodyPr wrap="square" rtlCol="0">
            <a:spAutoFit/>
          </a:bodyPr>
          <a:lstStyle/>
          <a:p>
            <a:r>
              <a:rPr lang="en-GB" dirty="0"/>
              <a:t>This is why we always stress that it is to the point, and not too wordy. If the profile or skills catch the employers' eyes, they will take their time to read on. </a:t>
            </a:r>
          </a:p>
        </p:txBody>
      </p:sp>
    </p:spTree>
    <p:extLst>
      <p:ext uri="{BB962C8B-B14F-4D97-AF65-F5344CB8AC3E}">
        <p14:creationId xmlns:p14="http://schemas.microsoft.com/office/powerpoint/2010/main" val="168302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B365B-1714-4A79-84D6-FABE0A8665D2}"/>
              </a:ext>
            </a:extLst>
          </p:cNvPr>
          <p:cNvSpPr>
            <a:spLocks noGrp="1"/>
          </p:cNvSpPr>
          <p:nvPr>
            <p:ph type="title"/>
          </p:nvPr>
        </p:nvSpPr>
        <p:spPr/>
        <p:txBody>
          <a:bodyPr/>
          <a:lstStyle/>
          <a:p>
            <a:r>
              <a:rPr lang="en-GB" dirty="0"/>
              <a:t>What makes a good CV?</a:t>
            </a:r>
          </a:p>
        </p:txBody>
      </p:sp>
      <p:graphicFrame>
        <p:nvGraphicFramePr>
          <p:cNvPr id="7" name="Content Placeholder 2">
            <a:extLst>
              <a:ext uri="{FF2B5EF4-FFF2-40B4-BE49-F238E27FC236}">
                <a16:creationId xmlns:a16="http://schemas.microsoft.com/office/drawing/2014/main" id="{469B820F-AA6B-4E29-89DF-2DE95F65DEF0}"/>
              </a:ext>
            </a:extLst>
          </p:cNvPr>
          <p:cNvGraphicFramePr>
            <a:graphicFrameLocks noGrp="1"/>
          </p:cNvGraphicFramePr>
          <p:nvPr>
            <p:ph idx="1"/>
            <p:extLst>
              <p:ext uri="{D42A27DB-BD31-4B8C-83A1-F6EECF244321}">
                <p14:modId xmlns:p14="http://schemas.microsoft.com/office/powerpoint/2010/main" val="3564369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3042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8FFE-BE10-4973-B6DF-6F8A1FCB784D}"/>
              </a:ext>
            </a:extLst>
          </p:cNvPr>
          <p:cNvSpPr>
            <a:spLocks noGrp="1"/>
          </p:cNvSpPr>
          <p:nvPr>
            <p:ph type="title"/>
          </p:nvPr>
        </p:nvSpPr>
        <p:spPr/>
        <p:txBody>
          <a:bodyPr/>
          <a:lstStyle/>
          <a:p>
            <a:r>
              <a:rPr lang="en-GB" dirty="0"/>
              <a:t>What makes a not so great CV?</a:t>
            </a:r>
          </a:p>
        </p:txBody>
      </p:sp>
      <p:graphicFrame>
        <p:nvGraphicFramePr>
          <p:cNvPr id="5" name="Content Placeholder 2">
            <a:extLst>
              <a:ext uri="{FF2B5EF4-FFF2-40B4-BE49-F238E27FC236}">
                <a16:creationId xmlns:a16="http://schemas.microsoft.com/office/drawing/2014/main" id="{0F903FCD-8E9C-4ADF-BEB5-53DBC399CF51}"/>
              </a:ext>
            </a:extLst>
          </p:cNvPr>
          <p:cNvGraphicFramePr>
            <a:graphicFrameLocks noGrp="1"/>
          </p:cNvGraphicFramePr>
          <p:nvPr>
            <p:ph idx="1"/>
            <p:extLst>
              <p:ext uri="{D42A27DB-BD31-4B8C-83A1-F6EECF244321}">
                <p14:modId xmlns:p14="http://schemas.microsoft.com/office/powerpoint/2010/main" val="2370888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4694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E7539EC-C150-49AA-830F-A5D63DF2715F}"/>
              </a:ext>
            </a:extLst>
          </p:cNvPr>
          <p:cNvSpPr>
            <a:spLocks noGrp="1"/>
          </p:cNvSpPr>
          <p:nvPr>
            <p:ph type="title"/>
          </p:nvPr>
        </p:nvSpPr>
        <p:spPr>
          <a:xfrm>
            <a:off x="838200" y="1412488"/>
            <a:ext cx="2899189" cy="4363844"/>
          </a:xfrm>
        </p:spPr>
        <p:txBody>
          <a:bodyPr anchor="t">
            <a:normAutofit/>
          </a:bodyPr>
          <a:lstStyle/>
          <a:p>
            <a:r>
              <a:rPr lang="en-GB" sz="4000" dirty="0">
                <a:solidFill>
                  <a:srgbClr val="FFFFFF"/>
                </a:solidFill>
              </a:rPr>
              <a:t>What should my participant check and have included? </a:t>
            </a:r>
          </a:p>
        </p:txBody>
      </p:sp>
      <p:sp>
        <p:nvSpPr>
          <p:cNvPr id="3" name="Content Placeholder 2">
            <a:extLst>
              <a:ext uri="{FF2B5EF4-FFF2-40B4-BE49-F238E27FC236}">
                <a16:creationId xmlns:a16="http://schemas.microsoft.com/office/drawing/2014/main" id="{CCC9CD8C-4EE9-4294-B4BE-8A90EC026056}"/>
              </a:ext>
            </a:extLst>
          </p:cNvPr>
          <p:cNvSpPr>
            <a:spLocks noGrp="1"/>
          </p:cNvSpPr>
          <p:nvPr>
            <p:ph sz="half" idx="1"/>
          </p:nvPr>
        </p:nvSpPr>
        <p:spPr>
          <a:xfrm>
            <a:off x="4380855" y="1412489"/>
            <a:ext cx="3427283" cy="4363844"/>
          </a:xfrm>
        </p:spPr>
        <p:txBody>
          <a:bodyPr>
            <a:normAutofit lnSpcReduction="10000"/>
          </a:bodyPr>
          <a:lstStyle/>
          <a:p>
            <a:pPr marL="0" indent="0">
              <a:buNone/>
            </a:pPr>
            <a:r>
              <a:rPr lang="en-GB" sz="1900" b="1"/>
              <a:t>DO’s</a:t>
            </a:r>
          </a:p>
          <a:p>
            <a:r>
              <a:rPr lang="en-GB" sz="1900"/>
              <a:t>Double check all contact details are correct (this is more common than you think)</a:t>
            </a:r>
          </a:p>
          <a:p>
            <a:r>
              <a:rPr lang="en-GB" sz="1900"/>
              <a:t>Personal profile (this is the first thing that draws the employer to want to read the rest of the CV)</a:t>
            </a:r>
          </a:p>
          <a:p>
            <a:r>
              <a:rPr lang="en-GB" sz="1900"/>
              <a:t>Word document</a:t>
            </a:r>
          </a:p>
          <a:p>
            <a:r>
              <a:rPr lang="en-GB" sz="1900"/>
              <a:t>Same font and size throughout</a:t>
            </a:r>
          </a:p>
          <a:p>
            <a:r>
              <a:rPr lang="en-GB" sz="1900"/>
              <a:t>Interests should ONLY be included if they are relevant to the job</a:t>
            </a:r>
          </a:p>
          <a:p>
            <a:endParaRPr lang="en-GB" sz="1900"/>
          </a:p>
          <a:p>
            <a:endParaRPr lang="en-GB" sz="190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391D6B6E-C67F-4239-91AB-5C3C3F68C1B9}"/>
              </a:ext>
            </a:extLst>
          </p:cNvPr>
          <p:cNvSpPr>
            <a:spLocks noGrp="1"/>
          </p:cNvSpPr>
          <p:nvPr>
            <p:ph sz="half" idx="2"/>
          </p:nvPr>
        </p:nvSpPr>
        <p:spPr>
          <a:xfrm>
            <a:off x="8451604" y="1412489"/>
            <a:ext cx="3197701" cy="4363844"/>
          </a:xfrm>
        </p:spPr>
        <p:txBody>
          <a:bodyPr>
            <a:normAutofit lnSpcReduction="10000"/>
          </a:bodyPr>
          <a:lstStyle/>
          <a:p>
            <a:pPr marL="0" indent="0">
              <a:buNone/>
            </a:pPr>
            <a:r>
              <a:rPr lang="en-GB" sz="2000" b="1" dirty="0"/>
              <a:t>DON’Ts</a:t>
            </a:r>
          </a:p>
          <a:p>
            <a:r>
              <a:rPr lang="en-GB" sz="2000" dirty="0"/>
              <a:t>Unprofessional email </a:t>
            </a:r>
          </a:p>
          <a:p>
            <a:r>
              <a:rPr lang="en-GB" sz="2000" dirty="0"/>
              <a:t>National insurance number</a:t>
            </a:r>
          </a:p>
          <a:p>
            <a:r>
              <a:rPr lang="en-GB" sz="2000" dirty="0"/>
              <a:t>DOB</a:t>
            </a:r>
          </a:p>
          <a:p>
            <a:r>
              <a:rPr lang="en-GB" sz="2000" dirty="0"/>
              <a:t>Full address (only need region)</a:t>
            </a:r>
          </a:p>
          <a:p>
            <a:r>
              <a:rPr lang="en-GB" sz="2000" dirty="0"/>
              <a:t>Photo &amp; Gender </a:t>
            </a:r>
          </a:p>
          <a:p>
            <a:r>
              <a:rPr lang="en-GB" sz="2000" dirty="0"/>
              <a:t>Include too many personal attributes</a:t>
            </a:r>
          </a:p>
          <a:p>
            <a:r>
              <a:rPr lang="en-GB" sz="2000" dirty="0"/>
              <a:t>PDF Documents</a:t>
            </a:r>
          </a:p>
          <a:p>
            <a:r>
              <a:rPr lang="en-GB" sz="2000" dirty="0"/>
              <a:t>Too wordy and long paragraphs</a:t>
            </a:r>
          </a:p>
        </p:txBody>
      </p:sp>
    </p:spTree>
    <p:extLst>
      <p:ext uri="{BB962C8B-B14F-4D97-AF65-F5344CB8AC3E}">
        <p14:creationId xmlns:p14="http://schemas.microsoft.com/office/powerpoint/2010/main" val="3437057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4AD2B-D74B-4CA8-9E80-2982586ECB4B}"/>
              </a:ext>
            </a:extLst>
          </p:cNvPr>
          <p:cNvSpPr>
            <a:spLocks noGrp="1"/>
          </p:cNvSpPr>
          <p:nvPr>
            <p:ph type="title"/>
          </p:nvPr>
        </p:nvSpPr>
        <p:spPr>
          <a:xfrm>
            <a:off x="391378" y="320675"/>
            <a:ext cx="11407487" cy="1325563"/>
          </a:xfrm>
        </p:spPr>
        <p:txBody>
          <a:bodyPr vert="horz" lIns="91440" tIns="45720" rIns="91440" bIns="45720" rtlCol="0" anchor="ctr">
            <a:normAutofit/>
          </a:bodyPr>
          <a:lstStyle/>
          <a:p>
            <a:pPr algn="ctr"/>
            <a:r>
              <a:rPr lang="en-US" sz="5400" kern="1200" dirty="0">
                <a:solidFill>
                  <a:schemeClr val="accent5"/>
                </a:solidFill>
                <a:latin typeface="+mj-lt"/>
                <a:ea typeface="+mj-ea"/>
                <a:cs typeface="+mj-cs"/>
              </a:rPr>
              <a:t>Quick Activity </a:t>
            </a:r>
          </a:p>
        </p:txBody>
      </p:sp>
      <p:graphicFrame>
        <p:nvGraphicFramePr>
          <p:cNvPr id="17" name="Content Placeholder 2">
            <a:extLst>
              <a:ext uri="{FF2B5EF4-FFF2-40B4-BE49-F238E27FC236}">
                <a16:creationId xmlns:a16="http://schemas.microsoft.com/office/drawing/2014/main" id="{56C9BE70-4046-40B3-B7EC-A6B2B4451EFF}"/>
              </a:ext>
            </a:extLst>
          </p:cNvPr>
          <p:cNvGraphicFramePr>
            <a:graphicFrameLocks noGrp="1"/>
          </p:cNvGraphicFramePr>
          <p:nvPr>
            <p:ph sz="half" idx="1"/>
            <p:extLst>
              <p:ext uri="{D42A27DB-BD31-4B8C-83A1-F6EECF244321}">
                <p14:modId xmlns:p14="http://schemas.microsoft.com/office/powerpoint/2010/main" val="3691643477"/>
              </p:ext>
            </p:extLst>
          </p:nvPr>
        </p:nvGraphicFramePr>
        <p:xfrm>
          <a:off x="391379" y="1825625"/>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8057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TotalTime>
  <Words>939</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What makes a good CV?</vt:lpstr>
      <vt:lpstr>Overview</vt:lpstr>
      <vt:lpstr>Why CV’s and their structure are so important?</vt:lpstr>
      <vt:lpstr>DO YOU KNOW?</vt:lpstr>
      <vt:lpstr>PowerPoint Presentation</vt:lpstr>
      <vt:lpstr>What makes a good CV?</vt:lpstr>
      <vt:lpstr>What makes a not so great CV?</vt:lpstr>
      <vt:lpstr>What should my participant check and have included? </vt:lpstr>
      <vt:lpstr>Quick Activity </vt:lpstr>
      <vt:lpstr>Personal profile - 3-5 lines of the participants skills, experience and goal job outcome, use facts and figures where applicable and possible.   </vt:lpstr>
      <vt:lpstr>PowerPoint Presentation</vt:lpstr>
      <vt:lpstr>Is this job opportunity right for the participant?</vt:lpstr>
      <vt:lpstr>FAQ’s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makes a good CV?</dc:title>
  <dc:creator>Sophie Atkinson</dc:creator>
  <cp:lastModifiedBy>Laura Francis</cp:lastModifiedBy>
  <cp:revision>2</cp:revision>
  <dcterms:created xsi:type="dcterms:W3CDTF">2021-03-24T17:49:07Z</dcterms:created>
  <dcterms:modified xsi:type="dcterms:W3CDTF">2021-04-14T11:59:50Z</dcterms:modified>
</cp:coreProperties>
</file>